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6" r:id="rId2"/>
    <p:sldId id="399" r:id="rId3"/>
    <p:sldId id="471" r:id="rId4"/>
    <p:sldId id="261" r:id="rId5"/>
    <p:sldId id="473" r:id="rId6"/>
    <p:sldId id="474" r:id="rId7"/>
    <p:sldId id="475" r:id="rId8"/>
    <p:sldId id="476" r:id="rId9"/>
    <p:sldId id="477" r:id="rId10"/>
    <p:sldId id="472" r:id="rId11"/>
    <p:sldId id="478" r:id="rId12"/>
    <p:sldId id="479" r:id="rId13"/>
    <p:sldId id="480" r:id="rId14"/>
    <p:sldId id="481" r:id="rId15"/>
    <p:sldId id="482" r:id="rId16"/>
    <p:sldId id="483" r:id="rId17"/>
    <p:sldId id="484" r:id="rId18"/>
    <p:sldId id="485" r:id="rId19"/>
    <p:sldId id="486" r:id="rId20"/>
    <p:sldId id="487" r:id="rId21"/>
    <p:sldId id="488" r:id="rId22"/>
    <p:sldId id="489" r:id="rId23"/>
    <p:sldId id="490" r:id="rId24"/>
    <p:sldId id="491" r:id="rId25"/>
    <p:sldId id="492" r:id="rId26"/>
    <p:sldId id="493" r:id="rId27"/>
    <p:sldId id="494" r:id="rId28"/>
    <p:sldId id="495" r:id="rId29"/>
    <p:sldId id="496" r:id="rId30"/>
    <p:sldId id="497" r:id="rId31"/>
    <p:sldId id="498" r:id="rId32"/>
    <p:sldId id="499" r:id="rId33"/>
    <p:sldId id="500" r:id="rId34"/>
    <p:sldId id="501" r:id="rId35"/>
    <p:sldId id="502" r:id="rId36"/>
    <p:sldId id="503" r:id="rId37"/>
    <p:sldId id="504" r:id="rId38"/>
    <p:sldId id="505" r:id="rId39"/>
    <p:sldId id="506" r:id="rId40"/>
    <p:sldId id="507" r:id="rId41"/>
    <p:sldId id="508" r:id="rId42"/>
    <p:sldId id="509" r:id="rId43"/>
    <p:sldId id="510" r:id="rId44"/>
    <p:sldId id="511" r:id="rId45"/>
    <p:sldId id="512" r:id="rId46"/>
    <p:sldId id="513" r:id="rId47"/>
    <p:sldId id="514" r:id="rId48"/>
    <p:sldId id="515" r:id="rId49"/>
    <p:sldId id="516" r:id="rId50"/>
    <p:sldId id="517" r:id="rId51"/>
    <p:sldId id="518" r:id="rId52"/>
    <p:sldId id="519" r:id="rId53"/>
    <p:sldId id="520" r:id="rId54"/>
    <p:sldId id="521" r:id="rId55"/>
    <p:sldId id="522" r:id="rId56"/>
    <p:sldId id="523" r:id="rId57"/>
    <p:sldId id="524" r:id="rId58"/>
    <p:sldId id="525" r:id="rId59"/>
    <p:sldId id="526" r:id="rId60"/>
    <p:sldId id="527" r:id="rId61"/>
    <p:sldId id="528" r:id="rId62"/>
    <p:sldId id="529" r:id="rId63"/>
    <p:sldId id="530" r:id="rId64"/>
    <p:sldId id="531" r:id="rId65"/>
    <p:sldId id="532" r:id="rId66"/>
    <p:sldId id="533" r:id="rId67"/>
    <p:sldId id="534" r:id="rId68"/>
    <p:sldId id="535" r:id="rId6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F2B450-99A8-423B-885D-E472EB240ABB}" v="34" dt="2021-04-14T08:02:30.5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 Meersschaert" userId="174f9fab-b41b-4f6a-9da6-3d16d9d165f6" providerId="ADAL" clId="{3EF2B450-99A8-423B-885D-E472EB240ABB}"/>
    <pc:docChg chg="undo custSel addSld delSld modSld">
      <pc:chgData name="Christophe Meersschaert" userId="174f9fab-b41b-4f6a-9da6-3d16d9d165f6" providerId="ADAL" clId="{3EF2B450-99A8-423B-885D-E472EB240ABB}" dt="2021-04-14T08:22:36.088" v="1431" actId="1076"/>
      <pc:docMkLst>
        <pc:docMk/>
      </pc:docMkLst>
      <pc:sldChg chg="addSp delSp modSp mod">
        <pc:chgData name="Christophe Meersschaert" userId="174f9fab-b41b-4f6a-9da6-3d16d9d165f6" providerId="ADAL" clId="{3EF2B450-99A8-423B-885D-E472EB240ABB}" dt="2021-04-13T15:53:48.460" v="18" actId="1076"/>
        <pc:sldMkLst>
          <pc:docMk/>
          <pc:sldMk cId="4153144521" sldId="256"/>
        </pc:sldMkLst>
        <pc:spChg chg="add mod">
          <ac:chgData name="Christophe Meersschaert" userId="174f9fab-b41b-4f6a-9da6-3d16d9d165f6" providerId="ADAL" clId="{3EF2B450-99A8-423B-885D-E472EB240ABB}" dt="2021-04-13T15:53:48.460" v="18" actId="1076"/>
          <ac:spMkLst>
            <pc:docMk/>
            <pc:sldMk cId="4153144521" sldId="256"/>
            <ac:spMk id="15" creationId="{DADED07E-68B3-49CF-802F-506210D660E1}"/>
          </ac:spMkLst>
        </pc:spChg>
        <pc:picChg chg="add mod">
          <ac:chgData name="Christophe Meersschaert" userId="174f9fab-b41b-4f6a-9da6-3d16d9d165f6" providerId="ADAL" clId="{3EF2B450-99A8-423B-885D-E472EB240ABB}" dt="2021-04-13T15:50:32.159" v="4" actId="1076"/>
          <ac:picMkLst>
            <pc:docMk/>
            <pc:sldMk cId="4153144521" sldId="256"/>
            <ac:picMk id="3" creationId="{5A0BF653-51C9-4B43-8EA3-15CB8B1624B4}"/>
          </ac:picMkLst>
        </pc:picChg>
        <pc:picChg chg="add mod">
          <ac:chgData name="Christophe Meersschaert" userId="174f9fab-b41b-4f6a-9da6-3d16d9d165f6" providerId="ADAL" clId="{3EF2B450-99A8-423B-885D-E472EB240ABB}" dt="2021-04-13T15:52:31.563" v="7" actId="1076"/>
          <ac:picMkLst>
            <pc:docMk/>
            <pc:sldMk cId="4153144521" sldId="256"/>
            <ac:picMk id="5" creationId="{8273B145-A5A6-46C0-9A9C-D988D34077D9}"/>
          </ac:picMkLst>
        </pc:picChg>
        <pc:picChg chg="del">
          <ac:chgData name="Christophe Meersschaert" userId="174f9fab-b41b-4f6a-9da6-3d16d9d165f6" providerId="ADAL" clId="{3EF2B450-99A8-423B-885D-E472EB240ABB}" dt="2021-04-13T15:50:24.804" v="0" actId="478"/>
          <ac:picMkLst>
            <pc:docMk/>
            <pc:sldMk cId="4153144521" sldId="256"/>
            <ac:picMk id="7" creationId="{64BAF1B7-634F-4B83-8D55-1CE7F9977248}"/>
          </ac:picMkLst>
        </pc:picChg>
        <pc:picChg chg="add mod">
          <ac:chgData name="Christophe Meersschaert" userId="174f9fab-b41b-4f6a-9da6-3d16d9d165f6" providerId="ADAL" clId="{3EF2B450-99A8-423B-885D-E472EB240ABB}" dt="2021-04-13T15:53:00.339" v="9" actId="1076"/>
          <ac:picMkLst>
            <pc:docMk/>
            <pc:sldMk cId="4153144521" sldId="256"/>
            <ac:picMk id="8" creationId="{2FA4BBE5-1C28-42C2-A9DB-6DCDC3733639}"/>
          </ac:picMkLst>
        </pc:picChg>
        <pc:picChg chg="del">
          <ac:chgData name="Christophe Meersschaert" userId="174f9fab-b41b-4f6a-9da6-3d16d9d165f6" providerId="ADAL" clId="{3EF2B450-99A8-423B-885D-E472EB240ABB}" dt="2021-04-13T15:52:27.092" v="5" actId="478"/>
          <ac:picMkLst>
            <pc:docMk/>
            <pc:sldMk cId="4153144521" sldId="256"/>
            <ac:picMk id="9" creationId="{58595E3A-FB6B-4FBB-8F32-DA1C031201B5}"/>
          </ac:picMkLst>
        </pc:picChg>
      </pc:sldChg>
      <pc:sldChg chg="del">
        <pc:chgData name="Christophe Meersschaert" userId="174f9fab-b41b-4f6a-9da6-3d16d9d165f6" providerId="ADAL" clId="{3EF2B450-99A8-423B-885D-E472EB240ABB}" dt="2021-04-13T15:54:10.208" v="19" actId="2696"/>
        <pc:sldMkLst>
          <pc:docMk/>
          <pc:sldMk cId="4260780708" sldId="259"/>
        </pc:sldMkLst>
      </pc:sldChg>
      <pc:sldChg chg="del">
        <pc:chgData name="Christophe Meersschaert" userId="174f9fab-b41b-4f6a-9da6-3d16d9d165f6" providerId="ADAL" clId="{3EF2B450-99A8-423B-885D-E472EB240ABB}" dt="2021-04-13T15:54:27.274" v="25" actId="2696"/>
        <pc:sldMkLst>
          <pc:docMk/>
          <pc:sldMk cId="2130902033" sldId="260"/>
        </pc:sldMkLst>
      </pc:sldChg>
      <pc:sldChg chg="addSp delSp modSp mod">
        <pc:chgData name="Christophe Meersschaert" userId="174f9fab-b41b-4f6a-9da6-3d16d9d165f6" providerId="ADAL" clId="{3EF2B450-99A8-423B-885D-E472EB240ABB}" dt="2021-04-13T16:07:13.032" v="98" actId="1076"/>
        <pc:sldMkLst>
          <pc:docMk/>
          <pc:sldMk cId="2760981457" sldId="261"/>
        </pc:sldMkLst>
        <pc:spChg chg="del">
          <ac:chgData name="Christophe Meersschaert" userId="174f9fab-b41b-4f6a-9da6-3d16d9d165f6" providerId="ADAL" clId="{3EF2B450-99A8-423B-885D-E472EB240ABB}" dt="2021-04-13T16:06:14.169" v="86" actId="478"/>
          <ac:spMkLst>
            <pc:docMk/>
            <pc:sldMk cId="2760981457" sldId="261"/>
            <ac:spMk id="10" creationId="{4ADAA556-8068-47F0-9A96-B1E4982DA053}"/>
          </ac:spMkLst>
        </pc:spChg>
        <pc:grpChg chg="add mod">
          <ac:chgData name="Christophe Meersschaert" userId="174f9fab-b41b-4f6a-9da6-3d16d9d165f6" providerId="ADAL" clId="{3EF2B450-99A8-423B-885D-E472EB240ABB}" dt="2021-04-13T16:02:14.589" v="81"/>
          <ac:grpSpMkLst>
            <pc:docMk/>
            <pc:sldMk cId="2760981457" sldId="261"/>
            <ac:grpSpMk id="16" creationId="{F5E319F3-4CD4-44E0-9074-3CE619170FF3}"/>
          </ac:grpSpMkLst>
        </pc:grpChg>
        <pc:picChg chg="add mod">
          <ac:chgData name="Christophe Meersschaert" userId="174f9fab-b41b-4f6a-9da6-3d16d9d165f6" providerId="ADAL" clId="{3EF2B450-99A8-423B-885D-E472EB240ABB}" dt="2021-04-13T16:06:21.283" v="92" actId="1076"/>
          <ac:picMkLst>
            <pc:docMk/>
            <pc:sldMk cId="2760981457" sldId="261"/>
            <ac:picMk id="4" creationId="{2E537E63-D0AC-4A3E-A0EA-26B2DC80B627}"/>
          </ac:picMkLst>
        </pc:picChg>
        <pc:picChg chg="add mod">
          <ac:chgData name="Christophe Meersschaert" userId="174f9fab-b41b-4f6a-9da6-3d16d9d165f6" providerId="ADAL" clId="{3EF2B450-99A8-423B-885D-E472EB240ABB}" dt="2021-04-13T16:06:11.107" v="85" actId="1076"/>
          <ac:picMkLst>
            <pc:docMk/>
            <pc:sldMk cId="2760981457" sldId="261"/>
            <ac:picMk id="8" creationId="{B7FA5020-32C7-4AE6-9F97-2ADE840D2ECE}"/>
          </ac:picMkLst>
        </pc:picChg>
        <pc:picChg chg="add mod">
          <ac:chgData name="Christophe Meersschaert" userId="174f9fab-b41b-4f6a-9da6-3d16d9d165f6" providerId="ADAL" clId="{3EF2B450-99A8-423B-885D-E472EB240ABB}" dt="2021-04-13T16:07:13.032" v="98" actId="1076"/>
          <ac:picMkLst>
            <pc:docMk/>
            <pc:sldMk cId="2760981457" sldId="261"/>
            <ac:picMk id="12" creationId="{DA54817D-FBAB-4E67-8E3D-DE625024FC6C}"/>
          </ac:picMkLst>
        </pc:picChg>
        <pc:picChg chg="del">
          <ac:chgData name="Christophe Meersschaert" userId="174f9fab-b41b-4f6a-9da6-3d16d9d165f6" providerId="ADAL" clId="{3EF2B450-99A8-423B-885D-E472EB240ABB}" dt="2021-04-13T16:05:49.604" v="82" actId="478"/>
          <ac:picMkLst>
            <pc:docMk/>
            <pc:sldMk cId="2760981457" sldId="261"/>
            <ac:picMk id="19" creationId="{AF561657-EC18-4B00-990E-95FCF272EF71}"/>
          </ac:picMkLst>
        </pc:picChg>
        <pc:picChg chg="mod">
          <ac:chgData name="Christophe Meersschaert" userId="174f9fab-b41b-4f6a-9da6-3d16d9d165f6" providerId="ADAL" clId="{3EF2B450-99A8-423B-885D-E472EB240ABB}" dt="2021-04-13T16:02:14.589" v="81"/>
          <ac:picMkLst>
            <pc:docMk/>
            <pc:sldMk cId="2760981457" sldId="261"/>
            <ac:picMk id="21" creationId="{2D551352-5477-465F-A28F-7583BC3AF39C}"/>
          </ac:picMkLst>
        </pc:picChg>
        <pc:picChg chg="mod">
          <ac:chgData name="Christophe Meersschaert" userId="174f9fab-b41b-4f6a-9da6-3d16d9d165f6" providerId="ADAL" clId="{3EF2B450-99A8-423B-885D-E472EB240ABB}" dt="2021-04-13T16:02:14.589" v="81"/>
          <ac:picMkLst>
            <pc:docMk/>
            <pc:sldMk cId="2760981457" sldId="261"/>
            <ac:picMk id="22" creationId="{2FE47D07-8EF8-4901-9CDC-248D6EF0243E}"/>
          </ac:picMkLst>
        </pc:picChg>
        <pc:picChg chg="mod">
          <ac:chgData name="Christophe Meersschaert" userId="174f9fab-b41b-4f6a-9da6-3d16d9d165f6" providerId="ADAL" clId="{3EF2B450-99A8-423B-885D-E472EB240ABB}" dt="2021-04-13T16:02:14.589" v="81"/>
          <ac:picMkLst>
            <pc:docMk/>
            <pc:sldMk cId="2760981457" sldId="261"/>
            <ac:picMk id="23" creationId="{826D29E1-AFDC-46DB-8495-148ADEE12A56}"/>
          </ac:picMkLst>
        </pc:picChg>
        <pc:picChg chg="del">
          <ac:chgData name="Christophe Meersschaert" userId="174f9fab-b41b-4f6a-9da6-3d16d9d165f6" providerId="ADAL" clId="{3EF2B450-99A8-423B-885D-E472EB240ABB}" dt="2021-04-13T16:06:14.775" v="87" actId="478"/>
          <ac:picMkLst>
            <pc:docMk/>
            <pc:sldMk cId="2760981457" sldId="261"/>
            <ac:picMk id="2050" creationId="{F62E0235-BD30-4FC6-8689-F9F9727EFC6D}"/>
          </ac:picMkLst>
        </pc:picChg>
        <pc:picChg chg="del">
          <ac:chgData name="Christophe Meersschaert" userId="174f9fab-b41b-4f6a-9da6-3d16d9d165f6" providerId="ADAL" clId="{3EF2B450-99A8-423B-885D-E472EB240ABB}" dt="2021-04-13T16:06:15.784" v="89" actId="478"/>
          <ac:picMkLst>
            <pc:docMk/>
            <pc:sldMk cId="2760981457" sldId="261"/>
            <ac:picMk id="2052" creationId="{332286A8-D5F0-4287-AEE4-828B06B585D0}"/>
          </ac:picMkLst>
        </pc:picChg>
        <pc:picChg chg="del">
          <ac:chgData name="Christophe Meersschaert" userId="174f9fab-b41b-4f6a-9da6-3d16d9d165f6" providerId="ADAL" clId="{3EF2B450-99A8-423B-885D-E472EB240ABB}" dt="2021-04-13T16:06:15.318" v="88" actId="478"/>
          <ac:picMkLst>
            <pc:docMk/>
            <pc:sldMk cId="2760981457" sldId="261"/>
            <ac:picMk id="2054" creationId="{C4EA8CC7-DE10-4AEF-A0C8-F95980918648}"/>
          </ac:picMkLst>
        </pc:picChg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4039040931" sldId="266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889650908" sldId="267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4203942162" sldId="268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1671941109" sldId="269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3420205435" sldId="270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211670670" sldId="271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1315795260" sldId="272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3100631526" sldId="281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3296499830" sldId="282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3917788956" sldId="283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1505545699" sldId="284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4132848253" sldId="285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1117787567" sldId="286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2163198001" sldId="287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1502990784" sldId="288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331917447" sldId="291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1521031107" sldId="305"/>
        </pc:sldMkLst>
      </pc:sldChg>
      <pc:sldChg chg="addSp delSp modSp mod">
        <pc:chgData name="Christophe Meersschaert" userId="174f9fab-b41b-4f6a-9da6-3d16d9d165f6" providerId="ADAL" clId="{3EF2B450-99A8-423B-885D-E472EB240ABB}" dt="2021-04-13T16:02:05.693" v="78" actId="164"/>
        <pc:sldMkLst>
          <pc:docMk/>
          <pc:sldMk cId="362530394" sldId="399"/>
        </pc:sldMkLst>
        <pc:spChg chg="del">
          <ac:chgData name="Christophe Meersschaert" userId="174f9fab-b41b-4f6a-9da6-3d16d9d165f6" providerId="ADAL" clId="{3EF2B450-99A8-423B-885D-E472EB240ABB}" dt="2021-04-13T15:54:20.966" v="20" actId="478"/>
          <ac:spMkLst>
            <pc:docMk/>
            <pc:sldMk cId="362530394" sldId="399"/>
            <ac:spMk id="10" creationId="{4ADAA556-8068-47F0-9A96-B1E4982DA053}"/>
          </ac:spMkLst>
        </pc:spChg>
        <pc:grpChg chg="del">
          <ac:chgData name="Christophe Meersschaert" userId="174f9fab-b41b-4f6a-9da6-3d16d9d165f6" providerId="ADAL" clId="{3EF2B450-99A8-423B-885D-E472EB240ABB}" dt="2021-04-13T16:01:28.263" v="67" actId="165"/>
          <ac:grpSpMkLst>
            <pc:docMk/>
            <pc:sldMk cId="362530394" sldId="399"/>
            <ac:grpSpMk id="2" creationId="{D3FE2C65-7E90-4EF6-9F59-7BFD0A34512B}"/>
          </ac:grpSpMkLst>
        </pc:grpChg>
        <pc:grpChg chg="add mod">
          <ac:chgData name="Christophe Meersschaert" userId="174f9fab-b41b-4f6a-9da6-3d16d9d165f6" providerId="ADAL" clId="{3EF2B450-99A8-423B-885D-E472EB240ABB}" dt="2021-04-13T16:02:05.693" v="78" actId="164"/>
          <ac:grpSpMkLst>
            <pc:docMk/>
            <pc:sldMk cId="362530394" sldId="399"/>
            <ac:grpSpMk id="8" creationId="{A22B4463-E954-42F3-ACB3-E5CAC67A8F53}"/>
          </ac:grpSpMkLst>
        </pc:grpChg>
        <pc:picChg chg="del">
          <ac:chgData name="Christophe Meersschaert" userId="174f9fab-b41b-4f6a-9da6-3d16d9d165f6" providerId="ADAL" clId="{3EF2B450-99A8-423B-885D-E472EB240ABB}" dt="2021-04-13T15:54:22.245" v="22" actId="478"/>
          <ac:picMkLst>
            <pc:docMk/>
            <pc:sldMk cId="362530394" sldId="399"/>
            <ac:picMk id="4" creationId="{B94B5644-7E70-4761-A3D3-384351249D56}"/>
          </ac:picMkLst>
        </pc:picChg>
        <pc:picChg chg="add mod">
          <ac:chgData name="Christophe Meersschaert" userId="174f9fab-b41b-4f6a-9da6-3d16d9d165f6" providerId="ADAL" clId="{3EF2B450-99A8-423B-885D-E472EB240ABB}" dt="2021-04-13T15:55:25.608" v="29" actId="1076"/>
          <ac:picMkLst>
            <pc:docMk/>
            <pc:sldMk cId="362530394" sldId="399"/>
            <ac:picMk id="5" creationId="{B72B099C-D4BD-4919-89EF-A9CC609B1B1F}"/>
          </ac:picMkLst>
        </pc:picChg>
        <pc:picChg chg="del mod topLvl">
          <ac:chgData name="Christophe Meersschaert" userId="174f9fab-b41b-4f6a-9da6-3d16d9d165f6" providerId="ADAL" clId="{3EF2B450-99A8-423B-885D-E472EB240ABB}" dt="2021-04-13T16:01:45.623" v="73" actId="478"/>
          <ac:picMkLst>
            <pc:docMk/>
            <pc:sldMk cId="362530394" sldId="399"/>
            <ac:picMk id="6" creationId="{DB64BC0C-FF18-489C-BFB2-B04796EA61FA}"/>
          </ac:picMkLst>
        </pc:picChg>
        <pc:picChg chg="mod topLvl">
          <ac:chgData name="Christophe Meersschaert" userId="174f9fab-b41b-4f6a-9da6-3d16d9d165f6" providerId="ADAL" clId="{3EF2B450-99A8-423B-885D-E472EB240ABB}" dt="2021-04-13T16:02:05.693" v="78" actId="164"/>
          <ac:picMkLst>
            <pc:docMk/>
            <pc:sldMk cId="362530394" sldId="399"/>
            <ac:picMk id="7" creationId="{311FE6EA-C4D6-44BC-B9B0-390845BB8E4D}"/>
          </ac:picMkLst>
        </pc:picChg>
        <pc:picChg chg="mod topLvl">
          <ac:chgData name="Christophe Meersschaert" userId="174f9fab-b41b-4f6a-9da6-3d16d9d165f6" providerId="ADAL" clId="{3EF2B450-99A8-423B-885D-E472EB240ABB}" dt="2021-04-13T16:02:05.693" v="78" actId="164"/>
          <ac:picMkLst>
            <pc:docMk/>
            <pc:sldMk cId="362530394" sldId="399"/>
            <ac:picMk id="13" creationId="{76DB89CC-E553-46D3-AE8B-AF497B5830C7}"/>
          </ac:picMkLst>
        </pc:picChg>
        <pc:picChg chg="del">
          <ac:chgData name="Christophe Meersschaert" userId="174f9fab-b41b-4f6a-9da6-3d16d9d165f6" providerId="ADAL" clId="{3EF2B450-99A8-423B-885D-E472EB240ABB}" dt="2021-04-13T15:54:21.879" v="21" actId="478"/>
          <ac:picMkLst>
            <pc:docMk/>
            <pc:sldMk cId="362530394" sldId="399"/>
            <ac:picMk id="17" creationId="{50A28BC7-5A2A-4022-B71D-3A95A1FC2CF1}"/>
          </ac:picMkLst>
        </pc:picChg>
        <pc:picChg chg="del">
          <ac:chgData name="Christophe Meersschaert" userId="174f9fab-b41b-4f6a-9da6-3d16d9d165f6" providerId="ADAL" clId="{3EF2B450-99A8-423B-885D-E472EB240ABB}" dt="2021-04-13T15:54:22.709" v="23" actId="478"/>
          <ac:picMkLst>
            <pc:docMk/>
            <pc:sldMk cId="362530394" sldId="399"/>
            <ac:picMk id="19" creationId="{20683DF7-75E1-4B7E-909A-3153585DEAF5}"/>
          </ac:picMkLst>
        </pc:picChg>
        <pc:picChg chg="add mod">
          <ac:chgData name="Christophe Meersschaert" userId="174f9fab-b41b-4f6a-9da6-3d16d9d165f6" providerId="ADAL" clId="{3EF2B450-99A8-423B-885D-E472EB240ABB}" dt="2021-04-13T16:02:05.693" v="78" actId="164"/>
          <ac:picMkLst>
            <pc:docMk/>
            <pc:sldMk cId="362530394" sldId="399"/>
            <ac:picMk id="20" creationId="{559F332B-2CF7-4100-AA2B-D4779920AC6D}"/>
          </ac:picMkLst>
        </pc:picChg>
        <pc:picChg chg="del">
          <ac:chgData name="Christophe Meersschaert" userId="174f9fab-b41b-4f6a-9da6-3d16d9d165f6" providerId="ADAL" clId="{3EF2B450-99A8-423B-885D-E472EB240ABB}" dt="2021-04-13T15:54:23.160" v="24" actId="478"/>
          <ac:picMkLst>
            <pc:docMk/>
            <pc:sldMk cId="362530394" sldId="399"/>
            <ac:picMk id="21" creationId="{B834206D-34D4-4788-9256-00C698DCAF9D}"/>
          </ac:picMkLst>
        </pc:picChg>
      </pc:sldChg>
      <pc:sldChg chg="delSp del mod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1292187778" sldId="400"/>
        </pc:sldMkLst>
        <pc:picChg chg="del">
          <ac:chgData name="Christophe Meersschaert" userId="174f9fab-b41b-4f6a-9da6-3d16d9d165f6" providerId="ADAL" clId="{3EF2B450-99A8-423B-885D-E472EB240ABB}" dt="2021-04-13T16:00:47.248" v="66" actId="478"/>
          <ac:picMkLst>
            <pc:docMk/>
            <pc:sldMk cId="1292187778" sldId="400"/>
            <ac:picMk id="8" creationId="{958EC8D7-3F54-4B7D-AAFF-A569A81F3B8A}"/>
          </ac:picMkLst>
        </pc:picChg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2528447225" sldId="401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207523540" sldId="402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3314325939" sldId="403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411309268" sldId="404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3253525886" sldId="405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2181429490" sldId="406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1011792642" sldId="407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561675669" sldId="408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3353567005" sldId="409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585869667" sldId="410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3646187982" sldId="411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1710393909" sldId="412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1091443637" sldId="413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3460795689" sldId="414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2739646002" sldId="415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1033843850" sldId="416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2525525826" sldId="417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148086664" sldId="418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2102087124" sldId="419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3249627277" sldId="420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3563238141" sldId="421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992765498" sldId="422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2264111272" sldId="423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1109578029" sldId="424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1366076675" sldId="425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87875364" sldId="426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1129375571" sldId="427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3520974733" sldId="428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3608173417" sldId="429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609535219" sldId="430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326752190" sldId="431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1257884459" sldId="432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3694744387" sldId="433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993140521" sldId="434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3834046370" sldId="435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2432293587" sldId="436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3323308150" sldId="437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3569454850" sldId="438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888925146" sldId="439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131723979" sldId="440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4111740639" sldId="441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2109952290" sldId="442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4064812180" sldId="443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4114851260" sldId="444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253063198" sldId="445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1509862967" sldId="446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1535443638" sldId="447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533722524" sldId="448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613023189" sldId="449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1558119630" sldId="450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1297081462" sldId="451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1987976459" sldId="452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3290368051" sldId="453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4053764231" sldId="454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3796268346" sldId="455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1557551675" sldId="456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209852618" sldId="457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1527362183" sldId="458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1253759715" sldId="459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1767175592" sldId="460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2463552144" sldId="461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3290733534" sldId="462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1269920848" sldId="463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2750398024" sldId="464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1179581170" sldId="465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2434526928" sldId="466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76312081" sldId="467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1662066500" sldId="468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3130529837" sldId="469"/>
        </pc:sldMkLst>
      </pc:sldChg>
      <pc:sldChg chg="del">
        <pc:chgData name="Christophe Meersschaert" userId="174f9fab-b41b-4f6a-9da6-3d16d9d165f6" providerId="ADAL" clId="{3EF2B450-99A8-423B-885D-E472EB240ABB}" dt="2021-04-13T16:06:40.009" v="94" actId="47"/>
        <pc:sldMkLst>
          <pc:docMk/>
          <pc:sldMk cId="3069614915" sldId="470"/>
        </pc:sldMkLst>
      </pc:sldChg>
      <pc:sldChg chg="addSp delSp modSp add mod">
        <pc:chgData name="Christophe Meersschaert" userId="174f9fab-b41b-4f6a-9da6-3d16d9d165f6" providerId="ADAL" clId="{3EF2B450-99A8-423B-885D-E472EB240ABB}" dt="2021-04-13T16:02:10.033" v="80"/>
        <pc:sldMkLst>
          <pc:docMk/>
          <pc:sldMk cId="4203222728" sldId="471"/>
        </pc:sldMkLst>
        <pc:grpChg chg="del">
          <ac:chgData name="Christophe Meersschaert" userId="174f9fab-b41b-4f6a-9da6-3d16d9d165f6" providerId="ADAL" clId="{3EF2B450-99A8-423B-885D-E472EB240ABB}" dt="2021-04-13T16:02:09.699" v="79" actId="478"/>
          <ac:grpSpMkLst>
            <pc:docMk/>
            <pc:sldMk cId="4203222728" sldId="471"/>
            <ac:grpSpMk id="2" creationId="{D3FE2C65-7E90-4EF6-9F59-7BFD0A34512B}"/>
          </ac:grpSpMkLst>
        </pc:grpChg>
        <pc:grpChg chg="add mod">
          <ac:chgData name="Christophe Meersschaert" userId="174f9fab-b41b-4f6a-9da6-3d16d9d165f6" providerId="ADAL" clId="{3EF2B450-99A8-423B-885D-E472EB240ABB}" dt="2021-04-13T16:02:10.033" v="80"/>
          <ac:grpSpMkLst>
            <pc:docMk/>
            <pc:sldMk cId="4203222728" sldId="471"/>
            <ac:grpSpMk id="18" creationId="{B00A28E1-F46F-48B6-BA99-D30976C8C68A}"/>
          </ac:grpSpMkLst>
        </pc:grpChg>
        <pc:picChg chg="add mod modCrop">
          <ac:chgData name="Christophe Meersschaert" userId="174f9fab-b41b-4f6a-9da6-3d16d9d165f6" providerId="ADAL" clId="{3EF2B450-99A8-423B-885D-E472EB240ABB}" dt="2021-04-13T15:57:10.681" v="59" actId="1076"/>
          <ac:picMkLst>
            <pc:docMk/>
            <pc:sldMk cId="4203222728" sldId="471"/>
            <ac:picMk id="4" creationId="{EF792896-7A6D-4300-B207-3318FD032BEE}"/>
          </ac:picMkLst>
        </pc:picChg>
        <pc:picChg chg="del">
          <ac:chgData name="Christophe Meersschaert" userId="174f9fab-b41b-4f6a-9da6-3d16d9d165f6" providerId="ADAL" clId="{3EF2B450-99A8-423B-885D-E472EB240ABB}" dt="2021-04-13T15:55:49.010" v="31" actId="478"/>
          <ac:picMkLst>
            <pc:docMk/>
            <pc:sldMk cId="4203222728" sldId="471"/>
            <ac:picMk id="5" creationId="{B72B099C-D4BD-4919-89EF-A9CC609B1B1F}"/>
          </ac:picMkLst>
        </pc:picChg>
        <pc:picChg chg="add mod">
          <ac:chgData name="Christophe Meersschaert" userId="174f9fab-b41b-4f6a-9da6-3d16d9d165f6" providerId="ADAL" clId="{3EF2B450-99A8-423B-885D-E472EB240ABB}" dt="2021-04-13T16:00:09.394" v="65"/>
          <ac:picMkLst>
            <pc:docMk/>
            <pc:sldMk cId="4203222728" sldId="471"/>
            <ac:picMk id="9" creationId="{57CDFCB8-204E-4301-B983-5A0D90C14D38}"/>
          </ac:picMkLst>
        </pc:picChg>
        <pc:picChg chg="add mod modCrop">
          <ac:chgData name="Christophe Meersschaert" userId="174f9fab-b41b-4f6a-9da6-3d16d9d165f6" providerId="ADAL" clId="{3EF2B450-99A8-423B-885D-E472EB240ABB}" dt="2021-04-13T15:57:13.506" v="61" actId="14100"/>
          <ac:picMkLst>
            <pc:docMk/>
            <pc:sldMk cId="4203222728" sldId="471"/>
            <ac:picMk id="15" creationId="{FFCF2221-999A-4766-B233-36638A18B064}"/>
          </ac:picMkLst>
        </pc:picChg>
        <pc:picChg chg="mod">
          <ac:chgData name="Christophe Meersschaert" userId="174f9fab-b41b-4f6a-9da6-3d16d9d165f6" providerId="ADAL" clId="{3EF2B450-99A8-423B-885D-E472EB240ABB}" dt="2021-04-13T16:02:10.033" v="80"/>
          <ac:picMkLst>
            <pc:docMk/>
            <pc:sldMk cId="4203222728" sldId="471"/>
            <ac:picMk id="19" creationId="{3615950B-CEC6-4EDA-ADFC-79FE55C95168}"/>
          </ac:picMkLst>
        </pc:picChg>
        <pc:picChg chg="mod">
          <ac:chgData name="Christophe Meersschaert" userId="174f9fab-b41b-4f6a-9da6-3d16d9d165f6" providerId="ADAL" clId="{3EF2B450-99A8-423B-885D-E472EB240ABB}" dt="2021-04-13T16:02:10.033" v="80"/>
          <ac:picMkLst>
            <pc:docMk/>
            <pc:sldMk cId="4203222728" sldId="471"/>
            <ac:picMk id="20" creationId="{F7C6A471-AB7A-4B50-ABE7-DB2FA53E4E31}"/>
          </ac:picMkLst>
        </pc:picChg>
        <pc:picChg chg="mod">
          <ac:chgData name="Christophe Meersschaert" userId="174f9fab-b41b-4f6a-9da6-3d16d9d165f6" providerId="ADAL" clId="{3EF2B450-99A8-423B-885D-E472EB240ABB}" dt="2021-04-13T16:02:10.033" v="80"/>
          <ac:picMkLst>
            <pc:docMk/>
            <pc:sldMk cId="4203222728" sldId="471"/>
            <ac:picMk id="21" creationId="{1A3EBD89-97F1-47BE-9226-B2644E60BD58}"/>
          </ac:picMkLst>
        </pc:picChg>
      </pc:sldChg>
      <pc:sldChg chg="addSp modSp add mod">
        <pc:chgData name="Christophe Meersschaert" userId="174f9fab-b41b-4f6a-9da6-3d16d9d165f6" providerId="ADAL" clId="{3EF2B450-99A8-423B-885D-E472EB240ABB}" dt="2021-04-13T16:25:42.749" v="228" actId="113"/>
        <pc:sldMkLst>
          <pc:docMk/>
          <pc:sldMk cId="2849805417" sldId="472"/>
        </pc:sldMkLst>
        <pc:spChg chg="add mod">
          <ac:chgData name="Christophe Meersschaert" userId="174f9fab-b41b-4f6a-9da6-3d16d9d165f6" providerId="ADAL" clId="{3EF2B450-99A8-423B-885D-E472EB240ABB}" dt="2021-04-13T16:25:42.749" v="228" actId="113"/>
          <ac:spMkLst>
            <pc:docMk/>
            <pc:sldMk cId="2849805417" sldId="472"/>
            <ac:spMk id="3" creationId="{2C0EF87A-0257-4022-9076-0FD9535C30A7}"/>
          </ac:spMkLst>
        </pc:spChg>
        <pc:picChg chg="mod modCrop">
          <ac:chgData name="Christophe Meersschaert" userId="174f9fab-b41b-4f6a-9da6-3d16d9d165f6" providerId="ADAL" clId="{3EF2B450-99A8-423B-885D-E472EB240ABB}" dt="2021-04-13T16:09:42.440" v="124" actId="1076"/>
          <ac:picMkLst>
            <pc:docMk/>
            <pc:sldMk cId="2849805417" sldId="472"/>
            <ac:picMk id="4" creationId="{2E537E63-D0AC-4A3E-A0EA-26B2DC80B627}"/>
          </ac:picMkLst>
        </pc:picChg>
        <pc:picChg chg="add mod modCrop">
          <ac:chgData name="Christophe Meersschaert" userId="174f9fab-b41b-4f6a-9da6-3d16d9d165f6" providerId="ADAL" clId="{3EF2B450-99A8-423B-885D-E472EB240ABB}" dt="2021-04-13T16:08:42.620" v="114" actId="1076"/>
          <ac:picMkLst>
            <pc:docMk/>
            <pc:sldMk cId="2849805417" sldId="472"/>
            <ac:picMk id="19" creationId="{CB57BFA2-D6F3-4D6F-8BAD-AA0CC17EEA22}"/>
          </ac:picMkLst>
        </pc:picChg>
        <pc:picChg chg="add mod modCrop">
          <ac:chgData name="Christophe Meersschaert" userId="174f9fab-b41b-4f6a-9da6-3d16d9d165f6" providerId="ADAL" clId="{3EF2B450-99A8-423B-885D-E472EB240ABB}" dt="2021-04-13T16:09:46.754" v="125" actId="14100"/>
          <ac:picMkLst>
            <pc:docMk/>
            <pc:sldMk cId="2849805417" sldId="472"/>
            <ac:picMk id="24" creationId="{FD188C6B-EE22-495D-8CD9-4739287DD143}"/>
          </ac:picMkLst>
        </pc:picChg>
        <pc:picChg chg="add mod modCrop">
          <ac:chgData name="Christophe Meersschaert" userId="174f9fab-b41b-4f6a-9da6-3d16d9d165f6" providerId="ADAL" clId="{3EF2B450-99A8-423B-885D-E472EB240ABB}" dt="2021-04-13T16:11:17.965" v="145" actId="1076"/>
          <ac:picMkLst>
            <pc:docMk/>
            <pc:sldMk cId="2849805417" sldId="472"/>
            <ac:picMk id="25" creationId="{9CF8BC54-B98C-45D8-BE1F-1BB2B1D18BCB}"/>
          </ac:picMkLst>
        </pc:picChg>
        <pc:picChg chg="add mod modCrop">
          <ac:chgData name="Christophe Meersschaert" userId="174f9fab-b41b-4f6a-9da6-3d16d9d165f6" providerId="ADAL" clId="{3EF2B450-99A8-423B-885D-E472EB240ABB}" dt="2021-04-13T16:12:48.157" v="160" actId="1076"/>
          <ac:picMkLst>
            <pc:docMk/>
            <pc:sldMk cId="2849805417" sldId="472"/>
            <ac:picMk id="26" creationId="{EC6B3235-1B65-46A1-B9C9-E538E67EE6B0}"/>
          </ac:picMkLst>
        </pc:picChg>
        <pc:picChg chg="add mod modCrop">
          <ac:chgData name="Christophe Meersschaert" userId="174f9fab-b41b-4f6a-9da6-3d16d9d165f6" providerId="ADAL" clId="{3EF2B450-99A8-423B-885D-E472EB240ABB}" dt="2021-04-13T16:15:02.745" v="182" actId="1076"/>
          <ac:picMkLst>
            <pc:docMk/>
            <pc:sldMk cId="2849805417" sldId="472"/>
            <ac:picMk id="27" creationId="{42D929ED-0F45-48B9-B160-42DEB873882A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3T16:07:58.118" v="104" actId="14100"/>
        <pc:sldMkLst>
          <pc:docMk/>
          <pc:sldMk cId="1345038466" sldId="473"/>
        </pc:sldMkLst>
        <pc:picChg chg="del">
          <ac:chgData name="Christophe Meersschaert" userId="174f9fab-b41b-4f6a-9da6-3d16d9d165f6" providerId="ADAL" clId="{3EF2B450-99A8-423B-885D-E472EB240ABB}" dt="2021-04-13T16:07:52.685" v="101" actId="478"/>
          <ac:picMkLst>
            <pc:docMk/>
            <pc:sldMk cId="1345038466" sldId="473"/>
            <ac:picMk id="4" creationId="{2E537E63-D0AC-4A3E-A0EA-26B2DC80B627}"/>
          </ac:picMkLst>
        </pc:picChg>
        <pc:picChg chg="add mod">
          <ac:chgData name="Christophe Meersschaert" userId="174f9fab-b41b-4f6a-9da6-3d16d9d165f6" providerId="ADAL" clId="{3EF2B450-99A8-423B-885D-E472EB240ABB}" dt="2021-04-13T16:07:58.118" v="104" actId="14100"/>
          <ac:picMkLst>
            <pc:docMk/>
            <pc:sldMk cId="1345038466" sldId="473"/>
            <ac:picMk id="5" creationId="{44864051-359B-4E7D-B3D8-0FB7C9DE50F3}"/>
          </ac:picMkLst>
        </pc:picChg>
        <pc:picChg chg="del">
          <ac:chgData name="Christophe Meersschaert" userId="174f9fab-b41b-4f6a-9da6-3d16d9d165f6" providerId="ADAL" clId="{3EF2B450-99A8-423B-885D-E472EB240ABB}" dt="2021-04-13T16:07:35.909" v="100" actId="478"/>
          <ac:picMkLst>
            <pc:docMk/>
            <pc:sldMk cId="1345038466" sldId="473"/>
            <ac:picMk id="12" creationId="{DA54817D-FBAB-4E67-8E3D-DE625024FC6C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3T16:10:17.792" v="130" actId="1076"/>
        <pc:sldMkLst>
          <pc:docMk/>
          <pc:sldMk cId="818527600" sldId="474"/>
        </pc:sldMkLst>
        <pc:picChg chg="add mod">
          <ac:chgData name="Christophe Meersschaert" userId="174f9fab-b41b-4f6a-9da6-3d16d9d165f6" providerId="ADAL" clId="{3EF2B450-99A8-423B-885D-E472EB240ABB}" dt="2021-04-13T16:09:25.087" v="120" actId="14100"/>
          <ac:picMkLst>
            <pc:docMk/>
            <pc:sldMk cId="818527600" sldId="474"/>
            <ac:picMk id="4" creationId="{2CF5F251-3317-4C92-923C-28884B5FE147}"/>
          </ac:picMkLst>
        </pc:picChg>
        <pc:picChg chg="del">
          <ac:chgData name="Christophe Meersschaert" userId="174f9fab-b41b-4f6a-9da6-3d16d9d165f6" providerId="ADAL" clId="{3EF2B450-99A8-423B-885D-E472EB240ABB}" dt="2021-04-13T16:09:03.538" v="116" actId="478"/>
          <ac:picMkLst>
            <pc:docMk/>
            <pc:sldMk cId="818527600" sldId="474"/>
            <ac:picMk id="5" creationId="{44864051-359B-4E7D-B3D8-0FB7C9DE50F3}"/>
          </ac:picMkLst>
        </pc:picChg>
        <pc:picChg chg="add mod">
          <ac:chgData name="Christophe Meersschaert" userId="174f9fab-b41b-4f6a-9da6-3d16d9d165f6" providerId="ADAL" clId="{3EF2B450-99A8-423B-885D-E472EB240ABB}" dt="2021-04-13T16:10:17.792" v="130" actId="1076"/>
          <ac:picMkLst>
            <pc:docMk/>
            <pc:sldMk cId="818527600" sldId="474"/>
            <ac:picMk id="10" creationId="{1DEA6E53-9232-4053-9DA1-2268E4C7B6D9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3T16:11:36.397" v="149" actId="1076"/>
        <pc:sldMkLst>
          <pc:docMk/>
          <pc:sldMk cId="103616414" sldId="475"/>
        </pc:sldMkLst>
        <pc:picChg chg="del">
          <ac:chgData name="Christophe Meersschaert" userId="174f9fab-b41b-4f6a-9da6-3d16d9d165f6" providerId="ADAL" clId="{3EF2B450-99A8-423B-885D-E472EB240ABB}" dt="2021-04-13T16:10:58.119" v="138" actId="478"/>
          <ac:picMkLst>
            <pc:docMk/>
            <pc:sldMk cId="103616414" sldId="475"/>
            <ac:picMk id="4" creationId="{2CF5F251-3317-4C92-923C-28884B5FE147}"/>
          </ac:picMkLst>
        </pc:picChg>
        <pc:picChg chg="add mod">
          <ac:chgData name="Christophe Meersschaert" userId="174f9fab-b41b-4f6a-9da6-3d16d9d165f6" providerId="ADAL" clId="{3EF2B450-99A8-423B-885D-E472EB240ABB}" dt="2021-04-13T16:10:59.501" v="139" actId="1076"/>
          <ac:picMkLst>
            <pc:docMk/>
            <pc:sldMk cId="103616414" sldId="475"/>
            <ac:picMk id="5" creationId="{F4D81097-F64E-440F-9E08-DB92504B05FC}"/>
          </ac:picMkLst>
        </pc:picChg>
        <pc:picChg chg="del">
          <ac:chgData name="Christophe Meersschaert" userId="174f9fab-b41b-4f6a-9da6-3d16d9d165f6" providerId="ADAL" clId="{3EF2B450-99A8-423B-885D-E472EB240ABB}" dt="2021-04-13T16:10:37.229" v="132" actId="478"/>
          <ac:picMkLst>
            <pc:docMk/>
            <pc:sldMk cId="103616414" sldId="475"/>
            <ac:picMk id="10" creationId="{1DEA6E53-9232-4053-9DA1-2268E4C7B6D9}"/>
          </ac:picMkLst>
        </pc:picChg>
        <pc:picChg chg="add mod">
          <ac:chgData name="Christophe Meersschaert" userId="174f9fab-b41b-4f6a-9da6-3d16d9d165f6" providerId="ADAL" clId="{3EF2B450-99A8-423B-885D-E472EB240ABB}" dt="2021-04-13T16:11:36.397" v="149" actId="1076"/>
          <ac:picMkLst>
            <pc:docMk/>
            <pc:sldMk cId="103616414" sldId="475"/>
            <ac:picMk id="12" creationId="{465C600C-E545-4B2E-B499-133B3DA7D94E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3T16:13:08.878" v="164" actId="1076"/>
        <pc:sldMkLst>
          <pc:docMk/>
          <pc:sldMk cId="109818987" sldId="476"/>
        </pc:sldMkLst>
        <pc:picChg chg="add mod">
          <ac:chgData name="Christophe Meersschaert" userId="174f9fab-b41b-4f6a-9da6-3d16d9d165f6" providerId="ADAL" clId="{3EF2B450-99A8-423B-885D-E472EB240ABB}" dt="2021-04-13T16:12:32.141" v="156" actId="1076"/>
          <ac:picMkLst>
            <pc:docMk/>
            <pc:sldMk cId="109818987" sldId="476"/>
            <ac:picMk id="4" creationId="{6DB70A0E-6A76-455D-82DA-55F213C2DF23}"/>
          </ac:picMkLst>
        </pc:picChg>
        <pc:picChg chg="del">
          <ac:chgData name="Christophe Meersschaert" userId="174f9fab-b41b-4f6a-9da6-3d16d9d165f6" providerId="ADAL" clId="{3EF2B450-99A8-423B-885D-E472EB240ABB}" dt="2021-04-13T16:12:30.184" v="155" actId="478"/>
          <ac:picMkLst>
            <pc:docMk/>
            <pc:sldMk cId="109818987" sldId="476"/>
            <ac:picMk id="5" creationId="{F4D81097-F64E-440F-9E08-DB92504B05FC}"/>
          </ac:picMkLst>
        </pc:picChg>
        <pc:picChg chg="add mod">
          <ac:chgData name="Christophe Meersschaert" userId="174f9fab-b41b-4f6a-9da6-3d16d9d165f6" providerId="ADAL" clId="{3EF2B450-99A8-423B-885D-E472EB240ABB}" dt="2021-04-13T16:13:08.878" v="164" actId="1076"/>
          <ac:picMkLst>
            <pc:docMk/>
            <pc:sldMk cId="109818987" sldId="476"/>
            <ac:picMk id="10" creationId="{94CFCCE3-4000-42C3-93E0-3E397C4D630B}"/>
          </ac:picMkLst>
        </pc:picChg>
        <pc:picChg chg="del">
          <ac:chgData name="Christophe Meersschaert" userId="174f9fab-b41b-4f6a-9da6-3d16d9d165f6" providerId="ADAL" clId="{3EF2B450-99A8-423B-885D-E472EB240ABB}" dt="2021-04-13T16:12:14.675" v="151" actId="478"/>
          <ac:picMkLst>
            <pc:docMk/>
            <pc:sldMk cId="109818987" sldId="476"/>
            <ac:picMk id="12" creationId="{465C600C-E545-4B2E-B499-133B3DA7D94E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3T16:25:08.893" v="192" actId="1076"/>
        <pc:sldMkLst>
          <pc:docMk/>
          <pc:sldMk cId="1165871536" sldId="477"/>
        </pc:sldMkLst>
        <pc:picChg chg="del">
          <ac:chgData name="Christophe Meersschaert" userId="174f9fab-b41b-4f6a-9da6-3d16d9d165f6" providerId="ADAL" clId="{3EF2B450-99A8-423B-885D-E472EB240ABB}" dt="2021-04-13T16:13:55.592" v="172" actId="478"/>
          <ac:picMkLst>
            <pc:docMk/>
            <pc:sldMk cId="1165871536" sldId="477"/>
            <ac:picMk id="4" creationId="{6DB70A0E-6A76-455D-82DA-55F213C2DF23}"/>
          </ac:picMkLst>
        </pc:picChg>
        <pc:picChg chg="add mod">
          <ac:chgData name="Christophe Meersschaert" userId="174f9fab-b41b-4f6a-9da6-3d16d9d165f6" providerId="ADAL" clId="{3EF2B450-99A8-423B-885D-E472EB240ABB}" dt="2021-04-13T16:13:56.934" v="173" actId="1076"/>
          <ac:picMkLst>
            <pc:docMk/>
            <pc:sldMk cId="1165871536" sldId="477"/>
            <ac:picMk id="5" creationId="{E79D2A6E-7E26-40D7-B9BE-0091BEA13709}"/>
          </ac:picMkLst>
        </pc:picChg>
        <pc:picChg chg="del">
          <ac:chgData name="Christophe Meersschaert" userId="174f9fab-b41b-4f6a-9da6-3d16d9d165f6" providerId="ADAL" clId="{3EF2B450-99A8-423B-885D-E472EB240ABB}" dt="2021-04-13T16:13:36.598" v="166" actId="478"/>
          <ac:picMkLst>
            <pc:docMk/>
            <pc:sldMk cId="1165871536" sldId="477"/>
            <ac:picMk id="10" creationId="{94CFCCE3-4000-42C3-93E0-3E397C4D630B}"/>
          </ac:picMkLst>
        </pc:picChg>
        <pc:picChg chg="add mod">
          <ac:chgData name="Christophe Meersschaert" userId="174f9fab-b41b-4f6a-9da6-3d16d9d165f6" providerId="ADAL" clId="{3EF2B450-99A8-423B-885D-E472EB240ABB}" dt="2021-04-13T16:25:04.205" v="189" actId="1076"/>
          <ac:picMkLst>
            <pc:docMk/>
            <pc:sldMk cId="1165871536" sldId="477"/>
            <ac:picMk id="12" creationId="{569CCB42-5D58-4549-B828-853B830EB31A}"/>
          </ac:picMkLst>
        </pc:picChg>
        <pc:picChg chg="add mod">
          <ac:chgData name="Christophe Meersschaert" userId="174f9fab-b41b-4f6a-9da6-3d16d9d165f6" providerId="ADAL" clId="{3EF2B450-99A8-423B-885D-E472EB240ABB}" dt="2021-04-13T16:25:08.893" v="192" actId="1076"/>
          <ac:picMkLst>
            <pc:docMk/>
            <pc:sldMk cId="1165871536" sldId="477"/>
            <ac:picMk id="15" creationId="{1D213CA8-A1E4-47E9-88CD-F890B015A9A6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3T16:27:48.458" v="238" actId="1076"/>
        <pc:sldMkLst>
          <pc:docMk/>
          <pc:sldMk cId="3585479096" sldId="478"/>
        </pc:sldMkLst>
        <pc:spChg chg="del">
          <ac:chgData name="Christophe Meersschaert" userId="174f9fab-b41b-4f6a-9da6-3d16d9d165f6" providerId="ADAL" clId="{3EF2B450-99A8-423B-885D-E472EB240ABB}" dt="2021-04-13T16:27:14.305" v="231" actId="478"/>
          <ac:spMkLst>
            <pc:docMk/>
            <pc:sldMk cId="3585479096" sldId="478"/>
            <ac:spMk id="3" creationId="{2C0EF87A-0257-4022-9076-0FD9535C30A7}"/>
          </ac:spMkLst>
        </pc:spChg>
        <pc:picChg chg="del">
          <ac:chgData name="Christophe Meersschaert" userId="174f9fab-b41b-4f6a-9da6-3d16d9d165f6" providerId="ADAL" clId="{3EF2B450-99A8-423B-885D-E472EB240ABB}" dt="2021-04-13T16:27:12.681" v="230" actId="478"/>
          <ac:picMkLst>
            <pc:docMk/>
            <pc:sldMk cId="3585479096" sldId="478"/>
            <ac:picMk id="4" creationId="{2E537E63-D0AC-4A3E-A0EA-26B2DC80B627}"/>
          </ac:picMkLst>
        </pc:picChg>
        <pc:picChg chg="del">
          <ac:chgData name="Christophe Meersschaert" userId="174f9fab-b41b-4f6a-9da6-3d16d9d165f6" providerId="ADAL" clId="{3EF2B450-99A8-423B-885D-E472EB240ABB}" dt="2021-04-13T16:27:15.558" v="232" actId="478"/>
          <ac:picMkLst>
            <pc:docMk/>
            <pc:sldMk cId="3585479096" sldId="478"/>
            <ac:picMk id="8" creationId="{B7FA5020-32C7-4AE6-9F97-2ADE840D2ECE}"/>
          </ac:picMkLst>
        </pc:picChg>
        <pc:picChg chg="add mod">
          <ac:chgData name="Christophe Meersschaert" userId="174f9fab-b41b-4f6a-9da6-3d16d9d165f6" providerId="ADAL" clId="{3EF2B450-99A8-423B-885D-E472EB240ABB}" dt="2021-04-13T16:27:30.945" v="234" actId="1076"/>
          <ac:picMkLst>
            <pc:docMk/>
            <pc:sldMk cId="3585479096" sldId="478"/>
            <ac:picMk id="9" creationId="{68B6D3C6-E364-431D-9DA2-A22367B9815F}"/>
          </ac:picMkLst>
        </pc:picChg>
        <pc:picChg chg="add mod">
          <ac:chgData name="Christophe Meersschaert" userId="174f9fab-b41b-4f6a-9da6-3d16d9d165f6" providerId="ADAL" clId="{3EF2B450-99A8-423B-885D-E472EB240ABB}" dt="2021-04-13T16:27:48.458" v="238" actId="1076"/>
          <ac:picMkLst>
            <pc:docMk/>
            <pc:sldMk cId="3585479096" sldId="478"/>
            <ac:picMk id="12" creationId="{B498B015-46D5-41A0-B416-1470507A59BE}"/>
          </ac:picMkLst>
        </pc:picChg>
        <pc:picChg chg="del">
          <ac:chgData name="Christophe Meersschaert" userId="174f9fab-b41b-4f6a-9da6-3d16d9d165f6" providerId="ADAL" clId="{3EF2B450-99A8-423B-885D-E472EB240ABB}" dt="2021-04-13T16:27:12.681" v="230" actId="478"/>
          <ac:picMkLst>
            <pc:docMk/>
            <pc:sldMk cId="3585479096" sldId="478"/>
            <ac:picMk id="19" creationId="{CB57BFA2-D6F3-4D6F-8BAD-AA0CC17EEA22}"/>
          </ac:picMkLst>
        </pc:picChg>
        <pc:picChg chg="del">
          <ac:chgData name="Christophe Meersschaert" userId="174f9fab-b41b-4f6a-9da6-3d16d9d165f6" providerId="ADAL" clId="{3EF2B450-99A8-423B-885D-E472EB240ABB}" dt="2021-04-13T16:27:12.681" v="230" actId="478"/>
          <ac:picMkLst>
            <pc:docMk/>
            <pc:sldMk cId="3585479096" sldId="478"/>
            <ac:picMk id="24" creationId="{FD188C6B-EE22-495D-8CD9-4739287DD143}"/>
          </ac:picMkLst>
        </pc:picChg>
        <pc:picChg chg="del">
          <ac:chgData name="Christophe Meersschaert" userId="174f9fab-b41b-4f6a-9da6-3d16d9d165f6" providerId="ADAL" clId="{3EF2B450-99A8-423B-885D-E472EB240ABB}" dt="2021-04-13T16:27:12.681" v="230" actId="478"/>
          <ac:picMkLst>
            <pc:docMk/>
            <pc:sldMk cId="3585479096" sldId="478"/>
            <ac:picMk id="25" creationId="{9CF8BC54-B98C-45D8-BE1F-1BB2B1D18BCB}"/>
          </ac:picMkLst>
        </pc:picChg>
        <pc:picChg chg="del">
          <ac:chgData name="Christophe Meersschaert" userId="174f9fab-b41b-4f6a-9da6-3d16d9d165f6" providerId="ADAL" clId="{3EF2B450-99A8-423B-885D-E472EB240ABB}" dt="2021-04-13T16:27:12.681" v="230" actId="478"/>
          <ac:picMkLst>
            <pc:docMk/>
            <pc:sldMk cId="3585479096" sldId="478"/>
            <ac:picMk id="26" creationId="{EC6B3235-1B65-46A1-B9C9-E538E67EE6B0}"/>
          </ac:picMkLst>
        </pc:picChg>
        <pc:picChg chg="del">
          <ac:chgData name="Christophe Meersschaert" userId="174f9fab-b41b-4f6a-9da6-3d16d9d165f6" providerId="ADAL" clId="{3EF2B450-99A8-423B-885D-E472EB240ABB}" dt="2021-04-13T16:27:12.681" v="230" actId="478"/>
          <ac:picMkLst>
            <pc:docMk/>
            <pc:sldMk cId="3585479096" sldId="478"/>
            <ac:picMk id="27" creationId="{42D929ED-0F45-48B9-B160-42DEB873882A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3T16:28:15.033" v="243" actId="14100"/>
        <pc:sldMkLst>
          <pc:docMk/>
          <pc:sldMk cId="3774814117" sldId="479"/>
        </pc:sldMkLst>
        <pc:picChg chg="add mod">
          <ac:chgData name="Christophe Meersschaert" userId="174f9fab-b41b-4f6a-9da6-3d16d9d165f6" providerId="ADAL" clId="{3EF2B450-99A8-423B-885D-E472EB240ABB}" dt="2021-04-13T16:28:15.033" v="243" actId="14100"/>
          <ac:picMkLst>
            <pc:docMk/>
            <pc:sldMk cId="3774814117" sldId="479"/>
            <ac:picMk id="4" creationId="{F5E79274-83D4-4070-85A0-1C0605A5DF0B}"/>
          </ac:picMkLst>
        </pc:picChg>
        <pc:picChg chg="del">
          <ac:chgData name="Christophe Meersschaert" userId="174f9fab-b41b-4f6a-9da6-3d16d9d165f6" providerId="ADAL" clId="{3EF2B450-99A8-423B-885D-E472EB240ABB}" dt="2021-04-13T16:27:53.982" v="240" actId="478"/>
          <ac:picMkLst>
            <pc:docMk/>
            <pc:sldMk cId="3774814117" sldId="479"/>
            <ac:picMk id="12" creationId="{B498B015-46D5-41A0-B416-1470507A59BE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3T16:29:45.693" v="261" actId="14100"/>
        <pc:sldMkLst>
          <pc:docMk/>
          <pc:sldMk cId="2295864796" sldId="480"/>
        </pc:sldMkLst>
        <pc:picChg chg="del">
          <ac:chgData name="Christophe Meersschaert" userId="174f9fab-b41b-4f6a-9da6-3d16d9d165f6" providerId="ADAL" clId="{3EF2B450-99A8-423B-885D-E472EB240ABB}" dt="2021-04-13T16:28:37.734" v="245" actId="478"/>
          <ac:picMkLst>
            <pc:docMk/>
            <pc:sldMk cId="2295864796" sldId="480"/>
            <ac:picMk id="4" creationId="{F5E79274-83D4-4070-85A0-1C0605A5DF0B}"/>
          </ac:picMkLst>
        </pc:picChg>
        <pc:picChg chg="add mod">
          <ac:chgData name="Christophe Meersschaert" userId="174f9fab-b41b-4f6a-9da6-3d16d9d165f6" providerId="ADAL" clId="{3EF2B450-99A8-423B-885D-E472EB240ABB}" dt="2021-04-13T16:29:05.597" v="255" actId="1076"/>
          <ac:picMkLst>
            <pc:docMk/>
            <pc:sldMk cId="2295864796" sldId="480"/>
            <ac:picMk id="5" creationId="{5F974A4B-A15B-4173-A79D-5A47E1BA6737}"/>
          </ac:picMkLst>
        </pc:picChg>
        <pc:picChg chg="add mod">
          <ac:chgData name="Christophe Meersschaert" userId="174f9fab-b41b-4f6a-9da6-3d16d9d165f6" providerId="ADAL" clId="{3EF2B450-99A8-423B-885D-E472EB240ABB}" dt="2021-04-13T16:29:04.582" v="254" actId="1076"/>
          <ac:picMkLst>
            <pc:docMk/>
            <pc:sldMk cId="2295864796" sldId="480"/>
            <ac:picMk id="10" creationId="{FF6D447E-5940-436C-8ED8-827AB6647E4B}"/>
          </ac:picMkLst>
        </pc:picChg>
        <pc:picChg chg="add mod">
          <ac:chgData name="Christophe Meersschaert" userId="174f9fab-b41b-4f6a-9da6-3d16d9d165f6" providerId="ADAL" clId="{3EF2B450-99A8-423B-885D-E472EB240ABB}" dt="2021-04-13T16:29:45.693" v="261" actId="14100"/>
          <ac:picMkLst>
            <pc:docMk/>
            <pc:sldMk cId="2295864796" sldId="480"/>
            <ac:picMk id="14" creationId="{5D318148-0502-4A91-96B6-E3AFA218710F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3T16:30:01.062" v="265" actId="1076"/>
        <pc:sldMkLst>
          <pc:docMk/>
          <pc:sldMk cId="2298019764" sldId="481"/>
        </pc:sldMkLst>
        <pc:picChg chg="add mod">
          <ac:chgData name="Christophe Meersschaert" userId="174f9fab-b41b-4f6a-9da6-3d16d9d165f6" providerId="ADAL" clId="{3EF2B450-99A8-423B-885D-E472EB240ABB}" dt="2021-04-13T16:30:01.062" v="265" actId="1076"/>
          <ac:picMkLst>
            <pc:docMk/>
            <pc:sldMk cId="2298019764" sldId="481"/>
            <ac:picMk id="4" creationId="{941CF233-8650-450A-8468-39C46492A026}"/>
          </ac:picMkLst>
        </pc:picChg>
        <pc:picChg chg="del">
          <ac:chgData name="Christophe Meersschaert" userId="174f9fab-b41b-4f6a-9da6-3d16d9d165f6" providerId="ADAL" clId="{3EF2B450-99A8-423B-885D-E472EB240ABB}" dt="2021-04-13T16:29:26.720" v="258" actId="478"/>
          <ac:picMkLst>
            <pc:docMk/>
            <pc:sldMk cId="2298019764" sldId="481"/>
            <ac:picMk id="5" creationId="{5F974A4B-A15B-4173-A79D-5A47E1BA6737}"/>
          </ac:picMkLst>
        </pc:picChg>
        <pc:picChg chg="del">
          <ac:chgData name="Christophe Meersschaert" userId="174f9fab-b41b-4f6a-9da6-3d16d9d165f6" providerId="ADAL" clId="{3EF2B450-99A8-423B-885D-E472EB240ABB}" dt="2021-04-13T16:29:25.907" v="257" actId="478"/>
          <ac:picMkLst>
            <pc:docMk/>
            <pc:sldMk cId="2298019764" sldId="481"/>
            <ac:picMk id="10" creationId="{FF6D447E-5940-436C-8ED8-827AB6647E4B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3T16:31:19.638" v="280" actId="14100"/>
        <pc:sldMkLst>
          <pc:docMk/>
          <pc:sldMk cId="3831285711" sldId="482"/>
        </pc:sldMkLst>
        <pc:spChg chg="mod">
          <ac:chgData name="Christophe Meersschaert" userId="174f9fab-b41b-4f6a-9da6-3d16d9d165f6" providerId="ADAL" clId="{3EF2B450-99A8-423B-885D-E472EB240ABB}" dt="2021-04-13T16:30:27.742" v="271" actId="14100"/>
          <ac:spMkLst>
            <pc:docMk/>
            <pc:sldMk cId="3831285711" sldId="482"/>
            <ac:spMk id="18" creationId="{3538A26A-7528-470B-B08F-E193A7E7B415}"/>
          </ac:spMkLst>
        </pc:spChg>
        <pc:picChg chg="del">
          <ac:chgData name="Christophe Meersschaert" userId="174f9fab-b41b-4f6a-9da6-3d16d9d165f6" providerId="ADAL" clId="{3EF2B450-99A8-423B-885D-E472EB240ABB}" dt="2021-04-13T16:30:12.165" v="267" actId="478"/>
          <ac:picMkLst>
            <pc:docMk/>
            <pc:sldMk cId="3831285711" sldId="482"/>
            <ac:picMk id="4" creationId="{941CF233-8650-450A-8468-39C46492A026}"/>
          </ac:picMkLst>
        </pc:picChg>
        <pc:picChg chg="add mod">
          <ac:chgData name="Christophe Meersschaert" userId="174f9fab-b41b-4f6a-9da6-3d16d9d165f6" providerId="ADAL" clId="{3EF2B450-99A8-423B-885D-E472EB240ABB}" dt="2021-04-13T16:30:24.926" v="270" actId="1076"/>
          <ac:picMkLst>
            <pc:docMk/>
            <pc:sldMk cId="3831285711" sldId="482"/>
            <ac:picMk id="5" creationId="{64D038D5-D5BE-48C8-AAD1-27DAE047EB2E}"/>
          </ac:picMkLst>
        </pc:picChg>
        <pc:picChg chg="del">
          <ac:chgData name="Christophe Meersschaert" userId="174f9fab-b41b-4f6a-9da6-3d16d9d165f6" providerId="ADAL" clId="{3EF2B450-99A8-423B-885D-E472EB240ABB}" dt="2021-04-13T16:30:13.266" v="268" actId="478"/>
          <ac:picMkLst>
            <pc:docMk/>
            <pc:sldMk cId="3831285711" sldId="482"/>
            <ac:picMk id="9" creationId="{68B6D3C6-E364-431D-9DA2-A22367B9815F}"/>
          </ac:picMkLst>
        </pc:picChg>
        <pc:picChg chg="add mod">
          <ac:chgData name="Christophe Meersschaert" userId="174f9fab-b41b-4f6a-9da6-3d16d9d165f6" providerId="ADAL" clId="{3EF2B450-99A8-423B-885D-E472EB240ABB}" dt="2021-04-13T16:31:15.086" v="278" actId="1076"/>
          <ac:picMkLst>
            <pc:docMk/>
            <pc:sldMk cId="3831285711" sldId="482"/>
            <ac:picMk id="10" creationId="{96FEA2CC-AFB9-45C1-9E03-DC30AFD606CD}"/>
          </ac:picMkLst>
        </pc:picChg>
        <pc:picChg chg="add mod">
          <ac:chgData name="Christophe Meersschaert" userId="174f9fab-b41b-4f6a-9da6-3d16d9d165f6" providerId="ADAL" clId="{3EF2B450-99A8-423B-885D-E472EB240ABB}" dt="2021-04-13T16:31:19.638" v="280" actId="14100"/>
          <ac:picMkLst>
            <pc:docMk/>
            <pc:sldMk cId="3831285711" sldId="482"/>
            <ac:picMk id="14" creationId="{83A2129F-B692-42AA-B78B-B67D55CB4BCD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3T16:37:50.304" v="287" actId="1076"/>
        <pc:sldMkLst>
          <pc:docMk/>
          <pc:sldMk cId="1691960405" sldId="483"/>
        </pc:sldMkLst>
        <pc:picChg chg="add mod">
          <ac:chgData name="Christophe Meersschaert" userId="174f9fab-b41b-4f6a-9da6-3d16d9d165f6" providerId="ADAL" clId="{3EF2B450-99A8-423B-885D-E472EB240ABB}" dt="2021-04-13T16:37:50.304" v="287" actId="1076"/>
          <ac:picMkLst>
            <pc:docMk/>
            <pc:sldMk cId="1691960405" sldId="483"/>
            <ac:picMk id="4" creationId="{9AE40669-397A-437F-9EAA-D409D33E532F}"/>
          </ac:picMkLst>
        </pc:picChg>
        <pc:picChg chg="del">
          <ac:chgData name="Christophe Meersschaert" userId="174f9fab-b41b-4f6a-9da6-3d16d9d165f6" providerId="ADAL" clId="{3EF2B450-99A8-423B-885D-E472EB240ABB}" dt="2021-04-13T16:31:24.640" v="283" actId="478"/>
          <ac:picMkLst>
            <pc:docMk/>
            <pc:sldMk cId="1691960405" sldId="483"/>
            <ac:picMk id="10" creationId="{96FEA2CC-AFB9-45C1-9E03-DC30AFD606CD}"/>
          </ac:picMkLst>
        </pc:picChg>
        <pc:picChg chg="del">
          <ac:chgData name="Christophe Meersschaert" userId="174f9fab-b41b-4f6a-9da6-3d16d9d165f6" providerId="ADAL" clId="{3EF2B450-99A8-423B-885D-E472EB240ABB}" dt="2021-04-13T16:31:24.204" v="282" actId="478"/>
          <ac:picMkLst>
            <pc:docMk/>
            <pc:sldMk cId="1691960405" sldId="483"/>
            <ac:picMk id="14" creationId="{83A2129F-B692-42AA-B78B-B67D55CB4BCD}"/>
          </ac:picMkLst>
        </pc:picChg>
      </pc:sldChg>
      <pc:sldChg chg="addSp delSp modSp add del mod">
        <pc:chgData name="Christophe Meersschaert" userId="174f9fab-b41b-4f6a-9da6-3d16d9d165f6" providerId="ADAL" clId="{3EF2B450-99A8-423B-885D-E472EB240ABB}" dt="2021-04-13T16:39:13.592" v="301" actId="2696"/>
        <pc:sldMkLst>
          <pc:docMk/>
          <pc:sldMk cId="3108737906" sldId="484"/>
        </pc:sldMkLst>
        <pc:picChg chg="del">
          <ac:chgData name="Christophe Meersschaert" userId="174f9fab-b41b-4f6a-9da6-3d16d9d165f6" providerId="ADAL" clId="{3EF2B450-99A8-423B-885D-E472EB240ABB}" dt="2021-04-13T16:38:37.453" v="289" actId="478"/>
          <ac:picMkLst>
            <pc:docMk/>
            <pc:sldMk cId="3108737906" sldId="484"/>
            <ac:picMk id="4" creationId="{9AE40669-397A-437F-9EAA-D409D33E532F}"/>
          </ac:picMkLst>
        </pc:picChg>
        <pc:picChg chg="add mod">
          <ac:chgData name="Christophe Meersschaert" userId="174f9fab-b41b-4f6a-9da6-3d16d9d165f6" providerId="ADAL" clId="{3EF2B450-99A8-423B-885D-E472EB240ABB}" dt="2021-04-13T16:38:46.512" v="293" actId="1076"/>
          <ac:picMkLst>
            <pc:docMk/>
            <pc:sldMk cId="3108737906" sldId="484"/>
            <ac:picMk id="8" creationId="{3F15E7B7-3257-41CE-AE31-1BEB45868D7B}"/>
          </ac:picMkLst>
        </pc:picChg>
        <pc:picChg chg="add mod">
          <ac:chgData name="Christophe Meersschaert" userId="174f9fab-b41b-4f6a-9da6-3d16d9d165f6" providerId="ADAL" clId="{3EF2B450-99A8-423B-885D-E472EB240ABB}" dt="2021-04-13T16:39:09.768" v="299" actId="1076"/>
          <ac:picMkLst>
            <pc:docMk/>
            <pc:sldMk cId="3108737906" sldId="484"/>
            <ac:picMk id="10" creationId="{D57DEE93-E359-4FE1-A201-C4877C619566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3T16:41:47.005" v="341" actId="1076"/>
        <pc:sldMkLst>
          <pc:docMk/>
          <pc:sldMk cId="2365171275" sldId="485"/>
        </pc:sldMkLst>
        <pc:picChg chg="add mod modCrop">
          <ac:chgData name="Christophe Meersschaert" userId="174f9fab-b41b-4f6a-9da6-3d16d9d165f6" providerId="ADAL" clId="{3EF2B450-99A8-423B-885D-E472EB240ABB}" dt="2021-04-13T16:41:47.005" v="341" actId="1076"/>
          <ac:picMkLst>
            <pc:docMk/>
            <pc:sldMk cId="2365171275" sldId="485"/>
            <ac:picMk id="4" creationId="{03F05E07-F3F3-4C59-8D95-19AE51F2CEEE}"/>
          </ac:picMkLst>
        </pc:picChg>
        <pc:picChg chg="add del mod modCrop">
          <ac:chgData name="Christophe Meersschaert" userId="174f9fab-b41b-4f6a-9da6-3d16d9d165f6" providerId="ADAL" clId="{3EF2B450-99A8-423B-885D-E472EB240ABB}" dt="2021-04-13T16:39:56.129" v="311" actId="1076"/>
          <ac:picMkLst>
            <pc:docMk/>
            <pc:sldMk cId="2365171275" sldId="485"/>
            <ac:picMk id="8" creationId="{3F15E7B7-3257-41CE-AE31-1BEB45868D7B}"/>
          </ac:picMkLst>
        </pc:picChg>
        <pc:picChg chg="del">
          <ac:chgData name="Christophe Meersschaert" userId="174f9fab-b41b-4f6a-9da6-3d16d9d165f6" providerId="ADAL" clId="{3EF2B450-99A8-423B-885D-E472EB240ABB}" dt="2021-04-13T16:39:19.565" v="303" actId="478"/>
          <ac:picMkLst>
            <pc:docMk/>
            <pc:sldMk cId="2365171275" sldId="485"/>
            <ac:picMk id="10" creationId="{D57DEE93-E359-4FE1-A201-C4877C619566}"/>
          </ac:picMkLst>
        </pc:picChg>
        <pc:picChg chg="add mod">
          <ac:chgData name="Christophe Meersschaert" userId="174f9fab-b41b-4f6a-9da6-3d16d9d165f6" providerId="ADAL" clId="{3EF2B450-99A8-423B-885D-E472EB240ABB}" dt="2021-04-13T16:41:36.862" v="337"/>
          <ac:picMkLst>
            <pc:docMk/>
            <pc:sldMk cId="2365171275" sldId="485"/>
            <ac:picMk id="24" creationId="{45DC359A-C15A-4266-A40C-9DA65D39C949}"/>
          </ac:picMkLst>
        </pc:picChg>
      </pc:sldChg>
      <pc:sldChg chg="addSp modSp add mod">
        <pc:chgData name="Christophe Meersschaert" userId="174f9fab-b41b-4f6a-9da6-3d16d9d165f6" providerId="ADAL" clId="{3EF2B450-99A8-423B-885D-E472EB240ABB}" dt="2021-04-13T16:41:25.941" v="334" actId="1076"/>
        <pc:sldMkLst>
          <pc:docMk/>
          <pc:sldMk cId="907572650" sldId="486"/>
        </pc:sldMkLst>
        <pc:picChg chg="mod modCrop">
          <ac:chgData name="Christophe Meersschaert" userId="174f9fab-b41b-4f6a-9da6-3d16d9d165f6" providerId="ADAL" clId="{3EF2B450-99A8-423B-885D-E472EB240ABB}" dt="2021-04-13T16:41:25.941" v="334" actId="1076"/>
          <ac:picMkLst>
            <pc:docMk/>
            <pc:sldMk cId="907572650" sldId="486"/>
            <ac:picMk id="4" creationId="{03F05E07-F3F3-4C59-8D95-19AE51F2CEEE}"/>
          </ac:picMkLst>
        </pc:picChg>
        <pc:picChg chg="add mod modCrop">
          <ac:chgData name="Christophe Meersschaert" userId="174f9fab-b41b-4f6a-9da6-3d16d9d165f6" providerId="ADAL" clId="{3EF2B450-99A8-423B-885D-E472EB240ABB}" dt="2021-04-13T16:40:54.998" v="321" actId="1076"/>
          <ac:picMkLst>
            <pc:docMk/>
            <pc:sldMk cId="907572650" sldId="486"/>
            <ac:picMk id="19" creationId="{494DBC41-7E78-4212-9BC1-08B49482BD04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3T16:41:21.819" v="332" actId="1076"/>
        <pc:sldMkLst>
          <pc:docMk/>
          <pc:sldMk cId="4100502299" sldId="487"/>
        </pc:sldMkLst>
        <pc:picChg chg="del">
          <ac:chgData name="Christophe Meersschaert" userId="174f9fab-b41b-4f6a-9da6-3d16d9d165f6" providerId="ADAL" clId="{3EF2B450-99A8-423B-885D-E472EB240ABB}" dt="2021-04-13T16:41:06.411" v="325" actId="478"/>
          <ac:picMkLst>
            <pc:docMk/>
            <pc:sldMk cId="4100502299" sldId="487"/>
            <ac:picMk id="4" creationId="{03F05E07-F3F3-4C59-8D95-19AE51F2CEEE}"/>
          </ac:picMkLst>
        </pc:picChg>
        <pc:picChg chg="add mod modCrop">
          <ac:chgData name="Christophe Meersschaert" userId="174f9fab-b41b-4f6a-9da6-3d16d9d165f6" providerId="ADAL" clId="{3EF2B450-99A8-423B-885D-E472EB240ABB}" dt="2021-04-13T16:41:21.819" v="332" actId="1076"/>
          <ac:picMkLst>
            <pc:docMk/>
            <pc:sldMk cId="4100502299" sldId="487"/>
            <ac:picMk id="24" creationId="{34E0B090-487D-4170-A861-E9683D0FE3BD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3T16:44:30.946" v="354" actId="1076"/>
        <pc:sldMkLst>
          <pc:docMk/>
          <pc:sldMk cId="1927748064" sldId="488"/>
        </pc:sldMkLst>
        <pc:picChg chg="add mod">
          <ac:chgData name="Christophe Meersschaert" userId="174f9fab-b41b-4f6a-9da6-3d16d9d165f6" providerId="ADAL" clId="{3EF2B450-99A8-423B-885D-E472EB240ABB}" dt="2021-04-13T16:44:08.249" v="348" actId="1076"/>
          <ac:picMkLst>
            <pc:docMk/>
            <pc:sldMk cId="1927748064" sldId="488"/>
            <ac:picMk id="4" creationId="{24231854-99A3-4D3B-8246-71F6832E58A0}"/>
          </ac:picMkLst>
        </pc:picChg>
        <pc:picChg chg="add mod">
          <ac:chgData name="Christophe Meersschaert" userId="174f9fab-b41b-4f6a-9da6-3d16d9d165f6" providerId="ADAL" clId="{3EF2B450-99A8-423B-885D-E472EB240ABB}" dt="2021-04-13T16:44:30.946" v="354" actId="1076"/>
          <ac:picMkLst>
            <pc:docMk/>
            <pc:sldMk cId="1927748064" sldId="488"/>
            <ac:picMk id="10" creationId="{3DC40751-727B-4D2D-86C6-B5DCF1DD72CE}"/>
          </ac:picMkLst>
        </pc:picChg>
        <pc:picChg chg="del">
          <ac:chgData name="Christophe Meersschaert" userId="174f9fab-b41b-4f6a-9da6-3d16d9d165f6" providerId="ADAL" clId="{3EF2B450-99A8-423B-885D-E472EB240ABB}" dt="2021-04-13T16:43:52.589" v="344" actId="478"/>
          <ac:picMkLst>
            <pc:docMk/>
            <pc:sldMk cId="1927748064" sldId="488"/>
            <ac:picMk id="19" creationId="{494DBC41-7E78-4212-9BC1-08B49482BD04}"/>
          </ac:picMkLst>
        </pc:picChg>
        <pc:picChg chg="del">
          <ac:chgData name="Christophe Meersschaert" userId="174f9fab-b41b-4f6a-9da6-3d16d9d165f6" providerId="ADAL" clId="{3EF2B450-99A8-423B-885D-E472EB240ABB}" dt="2021-04-13T16:43:51.024" v="343" actId="478"/>
          <ac:picMkLst>
            <pc:docMk/>
            <pc:sldMk cId="1927748064" sldId="488"/>
            <ac:picMk id="24" creationId="{34E0B090-487D-4170-A861-E9683D0FE3BD}"/>
          </ac:picMkLst>
        </pc:picChg>
      </pc:sldChg>
      <pc:sldChg chg="addSp modSp add mod">
        <pc:chgData name="Christophe Meersschaert" userId="174f9fab-b41b-4f6a-9da6-3d16d9d165f6" providerId="ADAL" clId="{3EF2B450-99A8-423B-885D-E472EB240ABB}" dt="2021-04-13T16:45:04.300" v="358" actId="1076"/>
        <pc:sldMkLst>
          <pc:docMk/>
          <pc:sldMk cId="2518885950" sldId="489"/>
        </pc:sldMkLst>
        <pc:picChg chg="add mod">
          <ac:chgData name="Christophe Meersschaert" userId="174f9fab-b41b-4f6a-9da6-3d16d9d165f6" providerId="ADAL" clId="{3EF2B450-99A8-423B-885D-E472EB240ABB}" dt="2021-04-13T16:45:04.300" v="358" actId="1076"/>
          <ac:picMkLst>
            <pc:docMk/>
            <pc:sldMk cId="2518885950" sldId="489"/>
            <ac:picMk id="9" creationId="{282728B1-39E8-4472-A975-0EB9EC147FBA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3T16:46:06.786" v="371" actId="1076"/>
        <pc:sldMkLst>
          <pc:docMk/>
          <pc:sldMk cId="423687517" sldId="490"/>
        </pc:sldMkLst>
        <pc:picChg chg="del">
          <ac:chgData name="Christophe Meersschaert" userId="174f9fab-b41b-4f6a-9da6-3d16d9d165f6" providerId="ADAL" clId="{3EF2B450-99A8-423B-885D-E472EB240ABB}" dt="2021-04-13T16:45:16.038" v="361" actId="478"/>
          <ac:picMkLst>
            <pc:docMk/>
            <pc:sldMk cId="423687517" sldId="490"/>
            <ac:picMk id="4" creationId="{24231854-99A3-4D3B-8246-71F6832E58A0}"/>
          </ac:picMkLst>
        </pc:picChg>
        <pc:picChg chg="del">
          <ac:chgData name="Christophe Meersschaert" userId="174f9fab-b41b-4f6a-9da6-3d16d9d165f6" providerId="ADAL" clId="{3EF2B450-99A8-423B-885D-E472EB240ABB}" dt="2021-04-13T16:45:34.659" v="366" actId="478"/>
          <ac:picMkLst>
            <pc:docMk/>
            <pc:sldMk cId="423687517" sldId="490"/>
            <ac:picMk id="8" creationId="{3F15E7B7-3257-41CE-AE31-1BEB45868D7B}"/>
          </ac:picMkLst>
        </pc:picChg>
        <pc:picChg chg="del">
          <ac:chgData name="Christophe Meersschaert" userId="174f9fab-b41b-4f6a-9da6-3d16d9d165f6" providerId="ADAL" clId="{3EF2B450-99A8-423B-885D-E472EB240ABB}" dt="2021-04-13T16:45:13.644" v="360" actId="478"/>
          <ac:picMkLst>
            <pc:docMk/>
            <pc:sldMk cId="423687517" sldId="490"/>
            <ac:picMk id="9" creationId="{282728B1-39E8-4472-A975-0EB9EC147FBA}"/>
          </ac:picMkLst>
        </pc:picChg>
        <pc:picChg chg="add mod">
          <ac:chgData name="Christophe Meersschaert" userId="174f9fab-b41b-4f6a-9da6-3d16d9d165f6" providerId="ADAL" clId="{3EF2B450-99A8-423B-885D-E472EB240ABB}" dt="2021-04-13T16:45:36.610" v="367" actId="1076"/>
          <ac:picMkLst>
            <pc:docMk/>
            <pc:sldMk cId="423687517" sldId="490"/>
            <ac:picMk id="10" creationId="{1A24D552-FF78-4E0B-A3B3-1FB3868DC608}"/>
          </ac:picMkLst>
        </pc:picChg>
        <pc:picChg chg="add mod">
          <ac:chgData name="Christophe Meersschaert" userId="174f9fab-b41b-4f6a-9da6-3d16d9d165f6" providerId="ADAL" clId="{3EF2B450-99A8-423B-885D-E472EB240ABB}" dt="2021-04-13T16:46:06.786" v="371" actId="1076"/>
          <ac:picMkLst>
            <pc:docMk/>
            <pc:sldMk cId="423687517" sldId="490"/>
            <ac:picMk id="14" creationId="{1697EDB9-97DF-451B-97ED-D45BC17FAEA0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3T16:46:44.058" v="377" actId="1076"/>
        <pc:sldMkLst>
          <pc:docMk/>
          <pc:sldMk cId="908469995" sldId="491"/>
        </pc:sldMkLst>
        <pc:picChg chg="add mod">
          <ac:chgData name="Christophe Meersschaert" userId="174f9fab-b41b-4f6a-9da6-3d16d9d165f6" providerId="ADAL" clId="{3EF2B450-99A8-423B-885D-E472EB240ABB}" dt="2021-04-13T16:46:44.058" v="377" actId="1076"/>
          <ac:picMkLst>
            <pc:docMk/>
            <pc:sldMk cId="908469995" sldId="491"/>
            <ac:picMk id="4" creationId="{F65374D3-C7D8-41B8-971F-5BA052FD83DC}"/>
          </ac:picMkLst>
        </pc:picChg>
        <pc:picChg chg="del">
          <ac:chgData name="Christophe Meersschaert" userId="174f9fab-b41b-4f6a-9da6-3d16d9d165f6" providerId="ADAL" clId="{3EF2B450-99A8-423B-885D-E472EB240ABB}" dt="2021-04-13T16:46:19.130" v="373" actId="478"/>
          <ac:picMkLst>
            <pc:docMk/>
            <pc:sldMk cId="908469995" sldId="491"/>
            <ac:picMk id="14" creationId="{1697EDB9-97DF-451B-97ED-D45BC17FAEA0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3T16:47:01.859" v="383" actId="1076"/>
        <pc:sldMkLst>
          <pc:docMk/>
          <pc:sldMk cId="2932998168" sldId="492"/>
        </pc:sldMkLst>
        <pc:picChg chg="del">
          <ac:chgData name="Christophe Meersschaert" userId="174f9fab-b41b-4f6a-9da6-3d16d9d165f6" providerId="ADAL" clId="{3EF2B450-99A8-423B-885D-E472EB240ABB}" dt="2021-04-13T16:46:48.974" v="379" actId="478"/>
          <ac:picMkLst>
            <pc:docMk/>
            <pc:sldMk cId="2932998168" sldId="492"/>
            <ac:picMk id="4" creationId="{F65374D3-C7D8-41B8-971F-5BA052FD83DC}"/>
          </ac:picMkLst>
        </pc:picChg>
        <pc:picChg chg="add mod">
          <ac:chgData name="Christophe Meersschaert" userId="174f9fab-b41b-4f6a-9da6-3d16d9d165f6" providerId="ADAL" clId="{3EF2B450-99A8-423B-885D-E472EB240ABB}" dt="2021-04-13T16:47:01.859" v="383" actId="1076"/>
          <ac:picMkLst>
            <pc:docMk/>
            <pc:sldMk cId="2932998168" sldId="492"/>
            <ac:picMk id="8" creationId="{29F9C8FB-2E3D-4C70-A6A4-2334BF73DA1E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3T16:49:08.784" v="404" actId="164"/>
        <pc:sldMkLst>
          <pc:docMk/>
          <pc:sldMk cId="2595077103" sldId="493"/>
        </pc:sldMkLst>
        <pc:grpChg chg="add mod">
          <ac:chgData name="Christophe Meersschaert" userId="174f9fab-b41b-4f6a-9da6-3d16d9d165f6" providerId="ADAL" clId="{3EF2B450-99A8-423B-885D-E472EB240ABB}" dt="2021-04-13T16:49:08.784" v="404" actId="164"/>
          <ac:grpSpMkLst>
            <pc:docMk/>
            <pc:sldMk cId="2595077103" sldId="493"/>
            <ac:grpSpMk id="19" creationId="{C9E49F9F-EAC4-44EB-A274-A708AF5C77B1}"/>
          </ac:grpSpMkLst>
        </pc:grpChg>
        <pc:picChg chg="add mod">
          <ac:chgData name="Christophe Meersschaert" userId="174f9fab-b41b-4f6a-9da6-3d16d9d165f6" providerId="ADAL" clId="{3EF2B450-99A8-423B-885D-E472EB240ABB}" dt="2021-04-13T16:48:23.927" v="389" actId="14100"/>
          <ac:picMkLst>
            <pc:docMk/>
            <pc:sldMk cId="2595077103" sldId="493"/>
            <ac:picMk id="4" creationId="{0B38F2A5-734B-4870-A08B-A35322CF23E2}"/>
          </ac:picMkLst>
        </pc:picChg>
        <pc:picChg chg="del">
          <ac:chgData name="Christophe Meersschaert" userId="174f9fab-b41b-4f6a-9da6-3d16d9d165f6" providerId="ADAL" clId="{3EF2B450-99A8-423B-885D-E472EB240ABB}" dt="2021-04-13T16:48:26.031" v="390" actId="478"/>
          <ac:picMkLst>
            <pc:docMk/>
            <pc:sldMk cId="2595077103" sldId="493"/>
            <ac:picMk id="8" creationId="{29F9C8FB-2E3D-4C70-A6A4-2334BF73DA1E}"/>
          </ac:picMkLst>
        </pc:picChg>
        <pc:picChg chg="del mod">
          <ac:chgData name="Christophe Meersschaert" userId="174f9fab-b41b-4f6a-9da6-3d16d9d165f6" providerId="ADAL" clId="{3EF2B450-99A8-423B-885D-E472EB240ABB}" dt="2021-04-13T16:48:18.216" v="386" actId="478"/>
          <ac:picMkLst>
            <pc:docMk/>
            <pc:sldMk cId="2595077103" sldId="493"/>
            <ac:picMk id="10" creationId="{1A24D552-FF78-4E0B-A3B3-1FB3868DC608}"/>
          </ac:picMkLst>
        </pc:picChg>
        <pc:picChg chg="add mod">
          <ac:chgData name="Christophe Meersschaert" userId="174f9fab-b41b-4f6a-9da6-3d16d9d165f6" providerId="ADAL" clId="{3EF2B450-99A8-423B-885D-E472EB240ABB}" dt="2021-04-13T16:49:08.784" v="404" actId="164"/>
          <ac:picMkLst>
            <pc:docMk/>
            <pc:sldMk cId="2595077103" sldId="493"/>
            <ac:picMk id="12" creationId="{51C5F2F8-FDF9-4980-BDDB-AC7D719C3E2B}"/>
          </ac:picMkLst>
        </pc:picChg>
        <pc:picChg chg="add mod">
          <ac:chgData name="Christophe Meersschaert" userId="174f9fab-b41b-4f6a-9da6-3d16d9d165f6" providerId="ADAL" clId="{3EF2B450-99A8-423B-885D-E472EB240ABB}" dt="2021-04-13T16:49:08.784" v="404" actId="164"/>
          <ac:picMkLst>
            <pc:docMk/>
            <pc:sldMk cId="2595077103" sldId="493"/>
            <ac:picMk id="15" creationId="{41987DA9-3DF1-4E8E-B162-80BB7517012D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3T16:49:54.839" v="416" actId="1076"/>
        <pc:sldMkLst>
          <pc:docMk/>
          <pc:sldMk cId="995113213" sldId="494"/>
        </pc:sldMkLst>
        <pc:grpChg chg="del">
          <ac:chgData name="Christophe Meersschaert" userId="174f9fab-b41b-4f6a-9da6-3d16d9d165f6" providerId="ADAL" clId="{3EF2B450-99A8-423B-885D-E472EB240ABB}" dt="2021-04-13T16:49:15.820" v="406" actId="478"/>
          <ac:grpSpMkLst>
            <pc:docMk/>
            <pc:sldMk cId="995113213" sldId="494"/>
            <ac:grpSpMk id="19" creationId="{C9E49F9F-EAC4-44EB-A274-A708AF5C77B1}"/>
          </ac:grpSpMkLst>
        </pc:grpChg>
        <pc:picChg chg="del">
          <ac:chgData name="Christophe Meersschaert" userId="174f9fab-b41b-4f6a-9da6-3d16d9d165f6" providerId="ADAL" clId="{3EF2B450-99A8-423B-885D-E472EB240ABB}" dt="2021-04-13T16:49:38.444" v="411" actId="478"/>
          <ac:picMkLst>
            <pc:docMk/>
            <pc:sldMk cId="995113213" sldId="494"/>
            <ac:picMk id="4" creationId="{0B38F2A5-734B-4870-A08B-A35322CF23E2}"/>
          </ac:picMkLst>
        </pc:picChg>
        <pc:picChg chg="add mod">
          <ac:chgData name="Christophe Meersschaert" userId="174f9fab-b41b-4f6a-9da6-3d16d9d165f6" providerId="ADAL" clId="{3EF2B450-99A8-423B-885D-E472EB240ABB}" dt="2021-04-13T16:49:39.927" v="412" actId="1076"/>
          <ac:picMkLst>
            <pc:docMk/>
            <pc:sldMk cId="995113213" sldId="494"/>
            <ac:picMk id="8" creationId="{4DC6DF43-5183-4F4D-8852-57C4BCBE8D6D}"/>
          </ac:picMkLst>
        </pc:picChg>
        <pc:picChg chg="add mod">
          <ac:chgData name="Christophe Meersschaert" userId="174f9fab-b41b-4f6a-9da6-3d16d9d165f6" providerId="ADAL" clId="{3EF2B450-99A8-423B-885D-E472EB240ABB}" dt="2021-04-13T16:49:54.839" v="416" actId="1076"/>
          <ac:picMkLst>
            <pc:docMk/>
            <pc:sldMk cId="995113213" sldId="494"/>
            <ac:picMk id="10" creationId="{37A42D2D-4FE3-48D1-A1B1-038BFB3636A7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3T16:50:39.262" v="424" actId="1076"/>
        <pc:sldMkLst>
          <pc:docMk/>
          <pc:sldMk cId="3473578677" sldId="495"/>
        </pc:sldMkLst>
        <pc:picChg chg="add mod">
          <ac:chgData name="Christophe Meersschaert" userId="174f9fab-b41b-4f6a-9da6-3d16d9d165f6" providerId="ADAL" clId="{3EF2B450-99A8-423B-885D-E472EB240ABB}" dt="2021-04-13T16:50:39.262" v="424" actId="1076"/>
          <ac:picMkLst>
            <pc:docMk/>
            <pc:sldMk cId="3473578677" sldId="495"/>
            <ac:picMk id="4" creationId="{96D90079-2117-49A8-8361-782F8834919C}"/>
          </ac:picMkLst>
        </pc:picChg>
        <pc:picChg chg="del">
          <ac:chgData name="Christophe Meersschaert" userId="174f9fab-b41b-4f6a-9da6-3d16d9d165f6" providerId="ADAL" clId="{3EF2B450-99A8-423B-885D-E472EB240ABB}" dt="2021-04-13T16:50:18.403" v="419" actId="478"/>
          <ac:picMkLst>
            <pc:docMk/>
            <pc:sldMk cId="3473578677" sldId="495"/>
            <ac:picMk id="8" creationId="{4DC6DF43-5183-4F4D-8852-57C4BCBE8D6D}"/>
          </ac:picMkLst>
        </pc:picChg>
        <pc:picChg chg="del">
          <ac:chgData name="Christophe Meersschaert" userId="174f9fab-b41b-4f6a-9da6-3d16d9d165f6" providerId="ADAL" clId="{3EF2B450-99A8-423B-885D-E472EB240ABB}" dt="2021-04-13T16:50:08.989" v="418" actId="478"/>
          <ac:picMkLst>
            <pc:docMk/>
            <pc:sldMk cId="3473578677" sldId="495"/>
            <ac:picMk id="10" creationId="{37A42D2D-4FE3-48D1-A1B1-038BFB3636A7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3T16:52:31.500" v="441" actId="1076"/>
        <pc:sldMkLst>
          <pc:docMk/>
          <pc:sldMk cId="1353956131" sldId="496"/>
        </pc:sldMkLst>
        <pc:picChg chg="add mod">
          <ac:chgData name="Christophe Meersschaert" userId="174f9fab-b41b-4f6a-9da6-3d16d9d165f6" providerId="ADAL" clId="{3EF2B450-99A8-423B-885D-E472EB240ABB}" dt="2021-04-13T16:51:06.096" v="429" actId="1076"/>
          <ac:picMkLst>
            <pc:docMk/>
            <pc:sldMk cId="1353956131" sldId="496"/>
            <ac:picMk id="4" creationId="{3745F258-1E11-4824-836E-1A49F96F4F21}"/>
          </ac:picMkLst>
        </pc:picChg>
        <pc:picChg chg="del">
          <ac:chgData name="Christophe Meersschaert" userId="174f9fab-b41b-4f6a-9da6-3d16d9d165f6" providerId="ADAL" clId="{3EF2B450-99A8-423B-885D-E472EB240ABB}" dt="2021-04-13T16:51:20.431" v="432" actId="478"/>
          <ac:picMkLst>
            <pc:docMk/>
            <pc:sldMk cId="1353956131" sldId="496"/>
            <ac:picMk id="5" creationId="{64D038D5-D5BE-48C8-AAD1-27DAE047EB2E}"/>
          </ac:picMkLst>
        </pc:picChg>
        <pc:picChg chg="add mod">
          <ac:chgData name="Christophe Meersschaert" userId="174f9fab-b41b-4f6a-9da6-3d16d9d165f6" providerId="ADAL" clId="{3EF2B450-99A8-423B-885D-E472EB240ABB}" dt="2021-04-13T16:51:29.890" v="434" actId="1076"/>
          <ac:picMkLst>
            <pc:docMk/>
            <pc:sldMk cId="1353956131" sldId="496"/>
            <ac:picMk id="9" creationId="{32050225-9A1E-494E-BAC8-948D748DF9D3}"/>
          </ac:picMkLst>
        </pc:picChg>
        <pc:picChg chg="add mod">
          <ac:chgData name="Christophe Meersschaert" userId="174f9fab-b41b-4f6a-9da6-3d16d9d165f6" providerId="ADAL" clId="{3EF2B450-99A8-423B-885D-E472EB240ABB}" dt="2021-04-13T16:52:31.500" v="441" actId="1076"/>
          <ac:picMkLst>
            <pc:docMk/>
            <pc:sldMk cId="1353956131" sldId="496"/>
            <ac:picMk id="12" creationId="{068CFA08-8446-473F-8589-372570B63166}"/>
          </ac:picMkLst>
        </pc:picChg>
        <pc:picChg chg="del">
          <ac:chgData name="Christophe Meersschaert" userId="174f9fab-b41b-4f6a-9da6-3d16d9d165f6" providerId="ADAL" clId="{3EF2B450-99A8-423B-885D-E472EB240ABB}" dt="2021-04-13T16:51:03.381" v="428" actId="478"/>
          <ac:picMkLst>
            <pc:docMk/>
            <pc:sldMk cId="1353956131" sldId="496"/>
            <ac:picMk id="20" creationId="{684336C9-7710-4C84-ADA0-9183F9B42F2E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3T17:01:17.279" v="447" actId="1076"/>
        <pc:sldMkLst>
          <pc:docMk/>
          <pc:sldMk cId="646029509" sldId="497"/>
        </pc:sldMkLst>
        <pc:picChg chg="add mod">
          <ac:chgData name="Christophe Meersschaert" userId="174f9fab-b41b-4f6a-9da6-3d16d9d165f6" providerId="ADAL" clId="{3EF2B450-99A8-423B-885D-E472EB240ABB}" dt="2021-04-13T17:01:17.279" v="447" actId="1076"/>
          <ac:picMkLst>
            <pc:docMk/>
            <pc:sldMk cId="646029509" sldId="497"/>
            <ac:picMk id="5" creationId="{5BF2217E-4E01-482D-B471-8DF3170EC0AA}"/>
          </ac:picMkLst>
        </pc:picChg>
        <pc:picChg chg="del">
          <ac:chgData name="Christophe Meersschaert" userId="174f9fab-b41b-4f6a-9da6-3d16d9d165f6" providerId="ADAL" clId="{3EF2B450-99A8-423B-885D-E472EB240ABB}" dt="2021-04-13T17:01:00.385" v="443" actId="478"/>
          <ac:picMkLst>
            <pc:docMk/>
            <pc:sldMk cId="646029509" sldId="497"/>
            <ac:picMk id="12" creationId="{068CFA08-8446-473F-8589-372570B63166}"/>
          </ac:picMkLst>
        </pc:picChg>
      </pc:sldChg>
      <pc:sldChg chg="addSp modSp add mod">
        <pc:chgData name="Christophe Meersschaert" userId="174f9fab-b41b-4f6a-9da6-3d16d9d165f6" providerId="ADAL" clId="{3EF2B450-99A8-423B-885D-E472EB240ABB}" dt="2021-04-13T17:01:52.806" v="453" actId="1076"/>
        <pc:sldMkLst>
          <pc:docMk/>
          <pc:sldMk cId="233964560" sldId="498"/>
        </pc:sldMkLst>
        <pc:picChg chg="mod modCrop">
          <ac:chgData name="Christophe Meersschaert" userId="174f9fab-b41b-4f6a-9da6-3d16d9d165f6" providerId="ADAL" clId="{3EF2B450-99A8-423B-885D-E472EB240ABB}" dt="2021-04-13T17:01:46.134" v="450" actId="732"/>
          <ac:picMkLst>
            <pc:docMk/>
            <pc:sldMk cId="233964560" sldId="498"/>
            <ac:picMk id="5" creationId="{5BF2217E-4E01-482D-B471-8DF3170EC0AA}"/>
          </ac:picMkLst>
        </pc:picChg>
        <pc:picChg chg="add mod">
          <ac:chgData name="Christophe Meersschaert" userId="174f9fab-b41b-4f6a-9da6-3d16d9d165f6" providerId="ADAL" clId="{3EF2B450-99A8-423B-885D-E472EB240ABB}" dt="2021-04-13T17:01:52.806" v="453" actId="1076"/>
          <ac:picMkLst>
            <pc:docMk/>
            <pc:sldMk cId="233964560" sldId="498"/>
            <ac:picMk id="8" creationId="{3915BF40-BA5C-4AD4-9EFC-399A0B06E4C4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3T17:03:08.329" v="464" actId="1076"/>
        <pc:sldMkLst>
          <pc:docMk/>
          <pc:sldMk cId="1894675312" sldId="499"/>
        </pc:sldMkLst>
        <pc:picChg chg="del">
          <ac:chgData name="Christophe Meersschaert" userId="174f9fab-b41b-4f6a-9da6-3d16d9d165f6" providerId="ADAL" clId="{3EF2B450-99A8-423B-885D-E472EB240ABB}" dt="2021-04-13T17:02:17.663" v="456" actId="478"/>
          <ac:picMkLst>
            <pc:docMk/>
            <pc:sldMk cId="1894675312" sldId="499"/>
            <ac:picMk id="8" creationId="{3915BF40-BA5C-4AD4-9EFC-399A0B06E4C4}"/>
          </ac:picMkLst>
        </pc:picChg>
        <pc:picChg chg="add mod">
          <ac:chgData name="Christophe Meersschaert" userId="174f9fab-b41b-4f6a-9da6-3d16d9d165f6" providerId="ADAL" clId="{3EF2B450-99A8-423B-885D-E472EB240ABB}" dt="2021-04-13T17:03:08.329" v="464" actId="1076"/>
          <ac:picMkLst>
            <pc:docMk/>
            <pc:sldMk cId="1894675312" sldId="499"/>
            <ac:picMk id="10" creationId="{4F8C4E99-978C-4FEB-92AB-B331AC9C4AE9}"/>
          </ac:picMkLst>
        </pc:picChg>
      </pc:sldChg>
      <pc:sldChg chg="addSp modSp add mod">
        <pc:chgData name="Christophe Meersschaert" userId="174f9fab-b41b-4f6a-9da6-3d16d9d165f6" providerId="ADAL" clId="{3EF2B450-99A8-423B-885D-E472EB240ABB}" dt="2021-04-13T17:03:22.706" v="467" actId="14100"/>
        <pc:sldMkLst>
          <pc:docMk/>
          <pc:sldMk cId="741116101" sldId="500"/>
        </pc:sldMkLst>
        <pc:picChg chg="add mod">
          <ac:chgData name="Christophe Meersschaert" userId="174f9fab-b41b-4f6a-9da6-3d16d9d165f6" providerId="ADAL" clId="{3EF2B450-99A8-423B-885D-E472EB240ABB}" dt="2021-04-13T17:03:22.706" v="467" actId="14100"/>
          <ac:picMkLst>
            <pc:docMk/>
            <pc:sldMk cId="741116101" sldId="500"/>
            <ac:picMk id="8" creationId="{63373F18-73F7-4866-B3FE-2901244E4AD2}"/>
          </ac:picMkLst>
        </pc:picChg>
        <pc:picChg chg="mod modCrop">
          <ac:chgData name="Christophe Meersschaert" userId="174f9fab-b41b-4f6a-9da6-3d16d9d165f6" providerId="ADAL" clId="{3EF2B450-99A8-423B-885D-E472EB240ABB}" dt="2021-04-13T17:03:00.066" v="462" actId="1076"/>
          <ac:picMkLst>
            <pc:docMk/>
            <pc:sldMk cId="741116101" sldId="500"/>
            <ac:picMk id="10" creationId="{4F8C4E99-978C-4FEB-92AB-B331AC9C4AE9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3T17:04:44.850" v="489" actId="1076"/>
        <pc:sldMkLst>
          <pc:docMk/>
          <pc:sldMk cId="3933701740" sldId="501"/>
        </pc:sldMkLst>
        <pc:picChg chg="del">
          <ac:chgData name="Christophe Meersschaert" userId="174f9fab-b41b-4f6a-9da6-3d16d9d165f6" providerId="ADAL" clId="{3EF2B450-99A8-423B-885D-E472EB240ABB}" dt="2021-04-13T17:03:55.316" v="469" actId="478"/>
          <ac:picMkLst>
            <pc:docMk/>
            <pc:sldMk cId="3933701740" sldId="501"/>
            <ac:picMk id="8" creationId="{63373F18-73F7-4866-B3FE-2901244E4AD2}"/>
          </ac:picMkLst>
        </pc:picChg>
        <pc:picChg chg="add mod">
          <ac:chgData name="Christophe Meersschaert" userId="174f9fab-b41b-4f6a-9da6-3d16d9d165f6" providerId="ADAL" clId="{3EF2B450-99A8-423B-885D-E472EB240ABB}" dt="2021-04-13T17:04:31.535" v="483" actId="1076"/>
          <ac:picMkLst>
            <pc:docMk/>
            <pc:sldMk cId="3933701740" sldId="501"/>
            <ac:picMk id="12" creationId="{927CEEE6-FE8A-48A8-A00B-9A845CA46021}"/>
          </ac:picMkLst>
        </pc:picChg>
        <pc:picChg chg="add mod modCrop">
          <ac:chgData name="Christophe Meersschaert" userId="174f9fab-b41b-4f6a-9da6-3d16d9d165f6" providerId="ADAL" clId="{3EF2B450-99A8-423B-885D-E472EB240ABB}" dt="2021-04-13T17:04:37.707" v="486" actId="1076"/>
          <ac:picMkLst>
            <pc:docMk/>
            <pc:sldMk cId="3933701740" sldId="501"/>
            <ac:picMk id="15" creationId="{702C83CF-BBE1-4E89-A4A8-FC8259FCA0F0}"/>
          </ac:picMkLst>
        </pc:picChg>
        <pc:picChg chg="add mod modCrop">
          <ac:chgData name="Christophe Meersschaert" userId="174f9fab-b41b-4f6a-9da6-3d16d9d165f6" providerId="ADAL" clId="{3EF2B450-99A8-423B-885D-E472EB240ABB}" dt="2021-04-13T17:04:44.850" v="489" actId="1076"/>
          <ac:picMkLst>
            <pc:docMk/>
            <pc:sldMk cId="3933701740" sldId="501"/>
            <ac:picMk id="20" creationId="{D4756AC1-FB02-441F-82E1-28DB2C158EA3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3T17:05:22.219" v="497" actId="1076"/>
        <pc:sldMkLst>
          <pc:docMk/>
          <pc:sldMk cId="1632954735" sldId="502"/>
        </pc:sldMkLst>
        <pc:picChg chg="add mod">
          <ac:chgData name="Christophe Meersschaert" userId="174f9fab-b41b-4f6a-9da6-3d16d9d165f6" providerId="ADAL" clId="{3EF2B450-99A8-423B-885D-E472EB240ABB}" dt="2021-04-13T17:05:22.219" v="497" actId="1076"/>
          <ac:picMkLst>
            <pc:docMk/>
            <pc:sldMk cId="1632954735" sldId="502"/>
            <ac:picMk id="8" creationId="{C3C266B7-120D-4D7F-BDF2-4C0B3D40B842}"/>
          </ac:picMkLst>
        </pc:picChg>
        <pc:picChg chg="del">
          <ac:chgData name="Christophe Meersschaert" userId="174f9fab-b41b-4f6a-9da6-3d16d9d165f6" providerId="ADAL" clId="{3EF2B450-99A8-423B-885D-E472EB240ABB}" dt="2021-04-13T17:05:06.595" v="491" actId="478"/>
          <ac:picMkLst>
            <pc:docMk/>
            <pc:sldMk cId="1632954735" sldId="502"/>
            <ac:picMk id="12" creationId="{927CEEE6-FE8A-48A8-A00B-9A845CA46021}"/>
          </ac:picMkLst>
        </pc:picChg>
        <pc:picChg chg="del">
          <ac:chgData name="Christophe Meersschaert" userId="174f9fab-b41b-4f6a-9da6-3d16d9d165f6" providerId="ADAL" clId="{3EF2B450-99A8-423B-885D-E472EB240ABB}" dt="2021-04-13T17:05:07.394" v="492" actId="478"/>
          <ac:picMkLst>
            <pc:docMk/>
            <pc:sldMk cId="1632954735" sldId="502"/>
            <ac:picMk id="15" creationId="{702C83CF-BBE1-4E89-A4A8-FC8259FCA0F0}"/>
          </ac:picMkLst>
        </pc:picChg>
        <pc:picChg chg="del">
          <ac:chgData name="Christophe Meersschaert" userId="174f9fab-b41b-4f6a-9da6-3d16d9d165f6" providerId="ADAL" clId="{3EF2B450-99A8-423B-885D-E472EB240ABB}" dt="2021-04-13T17:05:07.808" v="493" actId="478"/>
          <ac:picMkLst>
            <pc:docMk/>
            <pc:sldMk cId="1632954735" sldId="502"/>
            <ac:picMk id="20" creationId="{D4756AC1-FB02-441F-82E1-28DB2C158EA3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3T17:10:40.309" v="517" actId="1076"/>
        <pc:sldMkLst>
          <pc:docMk/>
          <pc:sldMk cId="2695147934" sldId="503"/>
        </pc:sldMkLst>
        <pc:picChg chg="del">
          <ac:chgData name="Christophe Meersschaert" userId="174f9fab-b41b-4f6a-9da6-3d16d9d165f6" providerId="ADAL" clId="{3EF2B450-99A8-423B-885D-E472EB240ABB}" dt="2021-04-13T17:05:55.499" v="504" actId="478"/>
          <ac:picMkLst>
            <pc:docMk/>
            <pc:sldMk cId="2695147934" sldId="503"/>
            <ac:picMk id="5" creationId="{5BF2217E-4E01-482D-B471-8DF3170EC0AA}"/>
          </ac:picMkLst>
        </pc:picChg>
        <pc:picChg chg="del">
          <ac:chgData name="Christophe Meersschaert" userId="174f9fab-b41b-4f6a-9da6-3d16d9d165f6" providerId="ADAL" clId="{3EF2B450-99A8-423B-885D-E472EB240ABB}" dt="2021-04-13T17:05:43.250" v="500" actId="478"/>
          <ac:picMkLst>
            <pc:docMk/>
            <pc:sldMk cId="2695147934" sldId="503"/>
            <ac:picMk id="8" creationId="{C3C266B7-120D-4D7F-BDF2-4C0B3D40B842}"/>
          </ac:picMkLst>
        </pc:picChg>
        <pc:picChg chg="del">
          <ac:chgData name="Christophe Meersschaert" userId="174f9fab-b41b-4f6a-9da6-3d16d9d165f6" providerId="ADAL" clId="{3EF2B450-99A8-423B-885D-E472EB240ABB}" dt="2021-04-13T17:05:42.817" v="499" actId="478"/>
          <ac:picMkLst>
            <pc:docMk/>
            <pc:sldMk cId="2695147934" sldId="503"/>
            <ac:picMk id="10" creationId="{4F8C4E99-978C-4FEB-92AB-B331AC9C4AE9}"/>
          </ac:picMkLst>
        </pc:picChg>
        <pc:picChg chg="add mod">
          <ac:chgData name="Christophe Meersschaert" userId="174f9fab-b41b-4f6a-9da6-3d16d9d165f6" providerId="ADAL" clId="{3EF2B450-99A8-423B-885D-E472EB240ABB}" dt="2021-04-13T17:10:40.309" v="517" actId="1076"/>
          <ac:picMkLst>
            <pc:docMk/>
            <pc:sldMk cId="2695147934" sldId="503"/>
            <ac:picMk id="12" creationId="{A60DC05B-3F8C-45B5-973D-05EF07F4BB17}"/>
          </ac:picMkLst>
        </pc:picChg>
        <pc:picChg chg="add mod">
          <ac:chgData name="Christophe Meersschaert" userId="174f9fab-b41b-4f6a-9da6-3d16d9d165f6" providerId="ADAL" clId="{3EF2B450-99A8-423B-885D-E472EB240ABB}" dt="2021-04-13T17:06:25.919" v="511" actId="1076"/>
          <ac:picMkLst>
            <pc:docMk/>
            <pc:sldMk cId="2695147934" sldId="503"/>
            <ac:picMk id="15" creationId="{3E4F47AD-9A1D-4EAB-9ADE-152A767F7A72}"/>
          </ac:picMkLst>
        </pc:picChg>
        <pc:picChg chg="add mod">
          <ac:chgData name="Christophe Meersschaert" userId="174f9fab-b41b-4f6a-9da6-3d16d9d165f6" providerId="ADAL" clId="{3EF2B450-99A8-423B-885D-E472EB240ABB}" dt="2021-04-13T17:06:42.663" v="515" actId="1076"/>
          <ac:picMkLst>
            <pc:docMk/>
            <pc:sldMk cId="2695147934" sldId="503"/>
            <ac:picMk id="20" creationId="{85065AA5-09E0-4C92-BD3F-FDB8D8FAB766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3T17:11:26.564" v="533" actId="1076"/>
        <pc:sldMkLst>
          <pc:docMk/>
          <pc:sldMk cId="1928498991" sldId="504"/>
        </pc:sldMkLst>
        <pc:picChg chg="add mod">
          <ac:chgData name="Christophe Meersschaert" userId="174f9fab-b41b-4f6a-9da6-3d16d9d165f6" providerId="ADAL" clId="{3EF2B450-99A8-423B-885D-E472EB240ABB}" dt="2021-04-13T17:11:02.965" v="525" actId="1076"/>
          <ac:picMkLst>
            <pc:docMk/>
            <pc:sldMk cId="1928498991" sldId="504"/>
            <ac:picMk id="5" creationId="{7CE9D78E-C578-465D-AEE5-A3D09474DA9A}"/>
          </ac:picMkLst>
        </pc:picChg>
        <pc:picChg chg="add mod">
          <ac:chgData name="Christophe Meersschaert" userId="174f9fab-b41b-4f6a-9da6-3d16d9d165f6" providerId="ADAL" clId="{3EF2B450-99A8-423B-885D-E472EB240ABB}" dt="2021-04-13T17:11:15.013" v="529" actId="1076"/>
          <ac:picMkLst>
            <pc:docMk/>
            <pc:sldMk cId="1928498991" sldId="504"/>
            <ac:picMk id="10" creationId="{EF64F85D-7D25-406B-B2FE-CDC96D344062}"/>
          </ac:picMkLst>
        </pc:picChg>
        <pc:picChg chg="del">
          <ac:chgData name="Christophe Meersschaert" userId="174f9fab-b41b-4f6a-9da6-3d16d9d165f6" providerId="ADAL" clId="{3EF2B450-99A8-423B-885D-E472EB240ABB}" dt="2021-04-13T17:11:01.468" v="524" actId="478"/>
          <ac:picMkLst>
            <pc:docMk/>
            <pc:sldMk cId="1928498991" sldId="504"/>
            <ac:picMk id="12" creationId="{A60DC05B-3F8C-45B5-973D-05EF07F4BB17}"/>
          </ac:picMkLst>
        </pc:picChg>
        <pc:picChg chg="del">
          <ac:chgData name="Christophe Meersschaert" userId="174f9fab-b41b-4f6a-9da6-3d16d9d165f6" providerId="ADAL" clId="{3EF2B450-99A8-423B-885D-E472EB240ABB}" dt="2021-04-13T17:10:45.399" v="520" actId="478"/>
          <ac:picMkLst>
            <pc:docMk/>
            <pc:sldMk cId="1928498991" sldId="504"/>
            <ac:picMk id="15" creationId="{3E4F47AD-9A1D-4EAB-9ADE-152A767F7A72}"/>
          </ac:picMkLst>
        </pc:picChg>
        <pc:picChg chg="add mod">
          <ac:chgData name="Christophe Meersschaert" userId="174f9fab-b41b-4f6a-9da6-3d16d9d165f6" providerId="ADAL" clId="{3EF2B450-99A8-423B-885D-E472EB240ABB}" dt="2021-04-13T17:11:26.564" v="533" actId="1076"/>
          <ac:picMkLst>
            <pc:docMk/>
            <pc:sldMk cId="1928498991" sldId="504"/>
            <ac:picMk id="19" creationId="{DC639615-EA23-483E-8D88-37B9831BC733}"/>
          </ac:picMkLst>
        </pc:picChg>
        <pc:picChg chg="del">
          <ac:chgData name="Christophe Meersschaert" userId="174f9fab-b41b-4f6a-9da6-3d16d9d165f6" providerId="ADAL" clId="{3EF2B450-99A8-423B-885D-E472EB240ABB}" dt="2021-04-13T17:10:44.932" v="519" actId="478"/>
          <ac:picMkLst>
            <pc:docMk/>
            <pc:sldMk cId="1928498991" sldId="504"/>
            <ac:picMk id="20" creationId="{85065AA5-09E0-4C92-BD3F-FDB8D8FAB766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3T17:12:09.355" v="546" actId="1076"/>
        <pc:sldMkLst>
          <pc:docMk/>
          <pc:sldMk cId="3852743815" sldId="505"/>
        </pc:sldMkLst>
        <pc:picChg chg="del">
          <ac:chgData name="Christophe Meersschaert" userId="174f9fab-b41b-4f6a-9da6-3d16d9d165f6" providerId="ADAL" clId="{3EF2B450-99A8-423B-885D-E472EB240ABB}" dt="2021-04-13T17:11:53.851" v="541" actId="478"/>
          <ac:picMkLst>
            <pc:docMk/>
            <pc:sldMk cId="3852743815" sldId="505"/>
            <ac:picMk id="5" creationId="{7CE9D78E-C578-465D-AEE5-A3D09474DA9A}"/>
          </ac:picMkLst>
        </pc:picChg>
        <pc:picChg chg="add mod">
          <ac:chgData name="Christophe Meersschaert" userId="174f9fab-b41b-4f6a-9da6-3d16d9d165f6" providerId="ADAL" clId="{3EF2B450-99A8-423B-885D-E472EB240ABB}" dt="2021-04-13T17:11:55.557" v="542" actId="1076"/>
          <ac:picMkLst>
            <pc:docMk/>
            <pc:sldMk cId="3852743815" sldId="505"/>
            <ac:picMk id="8" creationId="{382C05B2-6790-4219-87B0-B6081D8DFA7D}"/>
          </ac:picMkLst>
        </pc:picChg>
        <pc:picChg chg="del">
          <ac:chgData name="Christophe Meersschaert" userId="174f9fab-b41b-4f6a-9da6-3d16d9d165f6" providerId="ADAL" clId="{3EF2B450-99A8-423B-885D-E472EB240ABB}" dt="2021-04-13T17:11:45.379" v="535" actId="478"/>
          <ac:picMkLst>
            <pc:docMk/>
            <pc:sldMk cId="3852743815" sldId="505"/>
            <ac:picMk id="10" creationId="{EF64F85D-7D25-406B-B2FE-CDC96D344062}"/>
          </ac:picMkLst>
        </pc:picChg>
        <pc:picChg chg="add mod">
          <ac:chgData name="Christophe Meersschaert" userId="174f9fab-b41b-4f6a-9da6-3d16d9d165f6" providerId="ADAL" clId="{3EF2B450-99A8-423B-885D-E472EB240ABB}" dt="2021-04-13T17:12:09.355" v="546" actId="1076"/>
          <ac:picMkLst>
            <pc:docMk/>
            <pc:sldMk cId="3852743815" sldId="505"/>
            <ac:picMk id="14" creationId="{05E91012-0F2E-4AE0-8BD6-90BC1CAD9D1C}"/>
          </ac:picMkLst>
        </pc:picChg>
        <pc:picChg chg="del">
          <ac:chgData name="Christophe Meersschaert" userId="174f9fab-b41b-4f6a-9da6-3d16d9d165f6" providerId="ADAL" clId="{3EF2B450-99A8-423B-885D-E472EB240ABB}" dt="2021-04-13T17:11:45.995" v="536" actId="478"/>
          <ac:picMkLst>
            <pc:docMk/>
            <pc:sldMk cId="3852743815" sldId="505"/>
            <ac:picMk id="19" creationId="{DC639615-EA23-483E-8D88-37B9831BC733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3T17:12:32.268" v="553" actId="1076"/>
        <pc:sldMkLst>
          <pc:docMk/>
          <pc:sldMk cId="108491167" sldId="506"/>
        </pc:sldMkLst>
        <pc:picChg chg="add mod">
          <ac:chgData name="Christophe Meersschaert" userId="174f9fab-b41b-4f6a-9da6-3d16d9d165f6" providerId="ADAL" clId="{3EF2B450-99A8-423B-885D-E472EB240ABB}" dt="2021-04-13T17:12:32.268" v="553" actId="1076"/>
          <ac:picMkLst>
            <pc:docMk/>
            <pc:sldMk cId="108491167" sldId="506"/>
            <ac:picMk id="5" creationId="{A46B29BB-B5D8-435C-ADC2-15D73FB26D04}"/>
          </ac:picMkLst>
        </pc:picChg>
        <pc:picChg chg="del">
          <ac:chgData name="Christophe Meersschaert" userId="174f9fab-b41b-4f6a-9da6-3d16d9d165f6" providerId="ADAL" clId="{3EF2B450-99A8-423B-885D-E472EB240ABB}" dt="2021-04-13T17:12:18.956" v="549" actId="478"/>
          <ac:picMkLst>
            <pc:docMk/>
            <pc:sldMk cId="108491167" sldId="506"/>
            <ac:picMk id="8" creationId="{382C05B2-6790-4219-87B0-B6081D8DFA7D}"/>
          </ac:picMkLst>
        </pc:picChg>
        <pc:picChg chg="del">
          <ac:chgData name="Christophe Meersschaert" userId="174f9fab-b41b-4f6a-9da6-3d16d9d165f6" providerId="ADAL" clId="{3EF2B450-99A8-423B-885D-E472EB240ABB}" dt="2021-04-13T17:12:18.082" v="548" actId="478"/>
          <ac:picMkLst>
            <pc:docMk/>
            <pc:sldMk cId="108491167" sldId="506"/>
            <ac:picMk id="14" creationId="{05E91012-0F2E-4AE0-8BD6-90BC1CAD9D1C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3T17:17:28.358" v="563" actId="1076"/>
        <pc:sldMkLst>
          <pc:docMk/>
          <pc:sldMk cId="2846717140" sldId="507"/>
        </pc:sldMkLst>
        <pc:picChg chg="del">
          <ac:chgData name="Christophe Meersschaert" userId="174f9fab-b41b-4f6a-9da6-3d16d9d165f6" providerId="ADAL" clId="{3EF2B450-99A8-423B-885D-E472EB240ABB}" dt="2021-04-13T17:16:55.456" v="555" actId="478"/>
          <ac:picMkLst>
            <pc:docMk/>
            <pc:sldMk cId="2846717140" sldId="507"/>
            <ac:picMk id="5" creationId="{A46B29BB-B5D8-435C-ADC2-15D73FB26D04}"/>
          </ac:picMkLst>
        </pc:picChg>
        <pc:picChg chg="add mod">
          <ac:chgData name="Christophe Meersschaert" userId="174f9fab-b41b-4f6a-9da6-3d16d9d165f6" providerId="ADAL" clId="{3EF2B450-99A8-423B-885D-E472EB240ABB}" dt="2021-04-13T17:17:12.054" v="559" actId="1076"/>
          <ac:picMkLst>
            <pc:docMk/>
            <pc:sldMk cId="2846717140" sldId="507"/>
            <ac:picMk id="8" creationId="{92EA4F3D-A65B-478A-A53C-3A230B59FECB}"/>
          </ac:picMkLst>
        </pc:picChg>
        <pc:picChg chg="del">
          <ac:chgData name="Christophe Meersschaert" userId="174f9fab-b41b-4f6a-9da6-3d16d9d165f6" providerId="ADAL" clId="{3EF2B450-99A8-423B-885D-E472EB240ABB}" dt="2021-04-13T17:17:09.372" v="558" actId="478"/>
          <ac:picMkLst>
            <pc:docMk/>
            <pc:sldMk cId="2846717140" sldId="507"/>
            <ac:picMk id="9" creationId="{32050225-9A1E-494E-BAC8-948D748DF9D3}"/>
          </ac:picMkLst>
        </pc:picChg>
        <pc:picChg chg="add mod">
          <ac:chgData name="Christophe Meersschaert" userId="174f9fab-b41b-4f6a-9da6-3d16d9d165f6" providerId="ADAL" clId="{3EF2B450-99A8-423B-885D-E472EB240ABB}" dt="2021-04-13T17:17:28.358" v="563" actId="1076"/>
          <ac:picMkLst>
            <pc:docMk/>
            <pc:sldMk cId="2846717140" sldId="507"/>
            <ac:picMk id="12" creationId="{0122D6DD-48FC-46C6-A852-F99354004D4A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3T17:18:21.542" v="573" actId="1076"/>
        <pc:sldMkLst>
          <pc:docMk/>
          <pc:sldMk cId="2842239060" sldId="508"/>
        </pc:sldMkLst>
        <pc:picChg chg="add mod">
          <ac:chgData name="Christophe Meersschaert" userId="174f9fab-b41b-4f6a-9da6-3d16d9d165f6" providerId="ADAL" clId="{3EF2B450-99A8-423B-885D-E472EB240ABB}" dt="2021-04-13T17:18:05.750" v="570" actId="14100"/>
          <ac:picMkLst>
            <pc:docMk/>
            <pc:sldMk cId="2842239060" sldId="508"/>
            <ac:picMk id="5" creationId="{4D857608-054B-427A-9CE8-20E2219F0460}"/>
          </ac:picMkLst>
        </pc:picChg>
        <pc:picChg chg="add mod">
          <ac:chgData name="Christophe Meersschaert" userId="174f9fab-b41b-4f6a-9da6-3d16d9d165f6" providerId="ADAL" clId="{3EF2B450-99A8-423B-885D-E472EB240ABB}" dt="2021-04-13T17:18:21.542" v="573" actId="1076"/>
          <ac:picMkLst>
            <pc:docMk/>
            <pc:sldMk cId="2842239060" sldId="508"/>
            <ac:picMk id="10" creationId="{DF12CC20-76C7-4737-AB22-6B6918023252}"/>
          </ac:picMkLst>
        </pc:picChg>
        <pc:picChg chg="del">
          <ac:chgData name="Christophe Meersschaert" userId="174f9fab-b41b-4f6a-9da6-3d16d9d165f6" providerId="ADAL" clId="{3EF2B450-99A8-423B-885D-E472EB240ABB}" dt="2021-04-13T17:17:32.597" v="565" actId="478"/>
          <ac:picMkLst>
            <pc:docMk/>
            <pc:sldMk cId="2842239060" sldId="508"/>
            <ac:picMk id="12" creationId="{0122D6DD-48FC-46C6-A852-F99354004D4A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3T17:19:11.633" v="583" actId="1076"/>
        <pc:sldMkLst>
          <pc:docMk/>
          <pc:sldMk cId="3886327585" sldId="509"/>
        </pc:sldMkLst>
        <pc:picChg chg="del">
          <ac:chgData name="Christophe Meersschaert" userId="174f9fab-b41b-4f6a-9da6-3d16d9d165f6" providerId="ADAL" clId="{3EF2B450-99A8-423B-885D-E472EB240ABB}" dt="2021-04-13T17:18:36.749" v="576" actId="478"/>
          <ac:picMkLst>
            <pc:docMk/>
            <pc:sldMk cId="3886327585" sldId="509"/>
            <ac:picMk id="5" creationId="{4D857608-054B-427A-9CE8-20E2219F0460}"/>
          </ac:picMkLst>
        </pc:picChg>
        <pc:picChg chg="del">
          <ac:chgData name="Christophe Meersschaert" userId="174f9fab-b41b-4f6a-9da6-3d16d9d165f6" providerId="ADAL" clId="{3EF2B450-99A8-423B-885D-E472EB240ABB}" dt="2021-04-13T17:18:46.793" v="577" actId="478"/>
          <ac:picMkLst>
            <pc:docMk/>
            <pc:sldMk cId="3886327585" sldId="509"/>
            <ac:picMk id="8" creationId="{92EA4F3D-A65B-478A-A53C-3A230B59FECB}"/>
          </ac:picMkLst>
        </pc:picChg>
        <pc:picChg chg="add mod">
          <ac:chgData name="Christophe Meersschaert" userId="174f9fab-b41b-4f6a-9da6-3d16d9d165f6" providerId="ADAL" clId="{3EF2B450-99A8-423B-885D-E472EB240ABB}" dt="2021-04-13T17:18:52.558" v="579" actId="1076"/>
          <ac:picMkLst>
            <pc:docMk/>
            <pc:sldMk cId="3886327585" sldId="509"/>
            <ac:picMk id="9" creationId="{80827846-B969-48E4-BE46-75E3A53370E7}"/>
          </ac:picMkLst>
        </pc:picChg>
        <pc:picChg chg="del">
          <ac:chgData name="Christophe Meersschaert" userId="174f9fab-b41b-4f6a-9da6-3d16d9d165f6" providerId="ADAL" clId="{3EF2B450-99A8-423B-885D-E472EB240ABB}" dt="2021-04-13T17:18:36.007" v="575" actId="478"/>
          <ac:picMkLst>
            <pc:docMk/>
            <pc:sldMk cId="3886327585" sldId="509"/>
            <ac:picMk id="10" creationId="{DF12CC20-76C7-4737-AB22-6B6918023252}"/>
          </ac:picMkLst>
        </pc:picChg>
        <pc:picChg chg="add mod">
          <ac:chgData name="Christophe Meersschaert" userId="174f9fab-b41b-4f6a-9da6-3d16d9d165f6" providerId="ADAL" clId="{3EF2B450-99A8-423B-885D-E472EB240ABB}" dt="2021-04-13T17:19:11.633" v="583" actId="1076"/>
          <ac:picMkLst>
            <pc:docMk/>
            <pc:sldMk cId="3886327585" sldId="509"/>
            <ac:picMk id="14" creationId="{BD391B9C-797D-470D-B96A-C2ED79287AB3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3T17:21:17.256" v="602" actId="21"/>
        <pc:sldMkLst>
          <pc:docMk/>
          <pc:sldMk cId="191200736" sldId="510"/>
        </pc:sldMkLst>
        <pc:picChg chg="add mod">
          <ac:chgData name="Christophe Meersschaert" userId="174f9fab-b41b-4f6a-9da6-3d16d9d165f6" providerId="ADAL" clId="{3EF2B450-99A8-423B-885D-E472EB240ABB}" dt="2021-04-13T17:20:36.935" v="593" actId="1076"/>
          <ac:picMkLst>
            <pc:docMk/>
            <pc:sldMk cId="191200736" sldId="510"/>
            <ac:picMk id="5" creationId="{C66C3530-C36B-484E-BC65-A6DDA6A95D4A}"/>
          </ac:picMkLst>
        </pc:picChg>
        <pc:picChg chg="add del mod">
          <ac:chgData name="Christophe Meersschaert" userId="174f9fab-b41b-4f6a-9da6-3d16d9d165f6" providerId="ADAL" clId="{3EF2B450-99A8-423B-885D-E472EB240ABB}" dt="2021-04-13T17:21:17.256" v="602" actId="21"/>
          <ac:picMkLst>
            <pc:docMk/>
            <pc:sldMk cId="191200736" sldId="510"/>
            <ac:picMk id="8" creationId="{2B021D15-6923-4906-B1F9-B7E2C53657D7}"/>
          </ac:picMkLst>
        </pc:picChg>
        <pc:picChg chg="add mod">
          <ac:chgData name="Christophe Meersschaert" userId="174f9fab-b41b-4f6a-9da6-3d16d9d165f6" providerId="ADAL" clId="{3EF2B450-99A8-423B-885D-E472EB240ABB}" dt="2021-04-13T17:20:54.899" v="596" actId="14100"/>
          <ac:picMkLst>
            <pc:docMk/>
            <pc:sldMk cId="191200736" sldId="510"/>
            <ac:picMk id="12" creationId="{12E35EFD-D7D7-438E-A576-E87F5B62E943}"/>
          </ac:picMkLst>
        </pc:picChg>
        <pc:picChg chg="del">
          <ac:chgData name="Christophe Meersschaert" userId="174f9fab-b41b-4f6a-9da6-3d16d9d165f6" providerId="ADAL" clId="{3EF2B450-99A8-423B-885D-E472EB240ABB}" dt="2021-04-13T17:19:18.165" v="585" actId="478"/>
          <ac:picMkLst>
            <pc:docMk/>
            <pc:sldMk cId="191200736" sldId="510"/>
            <ac:picMk id="14" creationId="{BD391B9C-797D-470D-B96A-C2ED79287AB3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3T17:27:20.305" v="618" actId="14100"/>
        <pc:sldMkLst>
          <pc:docMk/>
          <pc:sldMk cId="2032995616" sldId="511"/>
        </pc:sldMkLst>
        <pc:picChg chg="del">
          <ac:chgData name="Christophe Meersschaert" userId="174f9fab-b41b-4f6a-9da6-3d16d9d165f6" providerId="ADAL" clId="{3EF2B450-99A8-423B-885D-E472EB240ABB}" dt="2021-04-13T17:21:04.463" v="600" actId="478"/>
          <ac:picMkLst>
            <pc:docMk/>
            <pc:sldMk cId="2032995616" sldId="511"/>
            <ac:picMk id="5" creationId="{C66C3530-C36B-484E-BC65-A6DDA6A95D4A}"/>
          </ac:picMkLst>
        </pc:picChg>
        <pc:picChg chg="del">
          <ac:chgData name="Christophe Meersschaert" userId="174f9fab-b41b-4f6a-9da6-3d16d9d165f6" providerId="ADAL" clId="{3EF2B450-99A8-423B-885D-E472EB240ABB}" dt="2021-04-13T17:21:05.074" v="601" actId="478"/>
          <ac:picMkLst>
            <pc:docMk/>
            <pc:sldMk cId="2032995616" sldId="511"/>
            <ac:picMk id="8" creationId="{2B021D15-6923-4906-B1F9-B7E2C53657D7}"/>
          </ac:picMkLst>
        </pc:picChg>
        <pc:picChg chg="add mod">
          <ac:chgData name="Christophe Meersschaert" userId="174f9fab-b41b-4f6a-9da6-3d16d9d165f6" providerId="ADAL" clId="{3EF2B450-99A8-423B-885D-E472EB240ABB}" dt="2021-04-13T17:27:14.571" v="616" actId="14100"/>
          <ac:picMkLst>
            <pc:docMk/>
            <pc:sldMk cId="2032995616" sldId="511"/>
            <ac:picMk id="10" creationId="{39654B40-5255-4A24-AC6F-1167EE22A347}"/>
          </ac:picMkLst>
        </pc:picChg>
        <pc:picChg chg="del">
          <ac:chgData name="Christophe Meersschaert" userId="174f9fab-b41b-4f6a-9da6-3d16d9d165f6" providerId="ADAL" clId="{3EF2B450-99A8-423B-885D-E472EB240ABB}" dt="2021-04-13T17:21:03.979" v="599" actId="478"/>
          <ac:picMkLst>
            <pc:docMk/>
            <pc:sldMk cId="2032995616" sldId="511"/>
            <ac:picMk id="12" creationId="{12E35EFD-D7D7-438E-A576-E87F5B62E943}"/>
          </ac:picMkLst>
        </pc:picChg>
        <pc:picChg chg="add mod">
          <ac:chgData name="Christophe Meersschaert" userId="174f9fab-b41b-4f6a-9da6-3d16d9d165f6" providerId="ADAL" clId="{3EF2B450-99A8-423B-885D-E472EB240ABB}" dt="2021-04-13T17:27:20.305" v="618" actId="14100"/>
          <ac:picMkLst>
            <pc:docMk/>
            <pc:sldMk cId="2032995616" sldId="511"/>
            <ac:picMk id="15" creationId="{E8CFB3F1-0B68-4784-82D2-33AA8C57C6F9}"/>
          </ac:picMkLst>
        </pc:picChg>
        <pc:picChg chg="add mod">
          <ac:chgData name="Christophe Meersschaert" userId="174f9fab-b41b-4f6a-9da6-3d16d9d165f6" providerId="ADAL" clId="{3EF2B450-99A8-423B-885D-E472EB240ABB}" dt="2021-04-13T17:26:52.993" v="613" actId="1076"/>
          <ac:picMkLst>
            <pc:docMk/>
            <pc:sldMk cId="2032995616" sldId="511"/>
            <ac:picMk id="19" creationId="{2A2A0FDC-3C23-4AC6-8054-3EBCDA5182AB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4T07:41:54.245" v="626" actId="1076"/>
        <pc:sldMkLst>
          <pc:docMk/>
          <pc:sldMk cId="1310225277" sldId="512"/>
        </pc:sldMkLst>
        <pc:picChg chg="add mod">
          <ac:chgData name="Christophe Meersschaert" userId="174f9fab-b41b-4f6a-9da6-3d16d9d165f6" providerId="ADAL" clId="{3EF2B450-99A8-423B-885D-E472EB240ABB}" dt="2021-04-14T07:41:54.245" v="626" actId="1076"/>
          <ac:picMkLst>
            <pc:docMk/>
            <pc:sldMk cId="1310225277" sldId="512"/>
            <ac:picMk id="5" creationId="{ABB09F39-E165-4904-85A7-1B905E743897}"/>
          </ac:picMkLst>
        </pc:picChg>
        <pc:picChg chg="del">
          <ac:chgData name="Christophe Meersschaert" userId="174f9fab-b41b-4f6a-9da6-3d16d9d165f6" providerId="ADAL" clId="{3EF2B450-99A8-423B-885D-E472EB240ABB}" dt="2021-04-13T17:27:27.675" v="620" actId="478"/>
          <ac:picMkLst>
            <pc:docMk/>
            <pc:sldMk cId="1310225277" sldId="512"/>
            <ac:picMk id="10" creationId="{39654B40-5255-4A24-AC6F-1167EE22A347}"/>
          </ac:picMkLst>
        </pc:picChg>
        <pc:picChg chg="del">
          <ac:chgData name="Christophe Meersschaert" userId="174f9fab-b41b-4f6a-9da6-3d16d9d165f6" providerId="ADAL" clId="{3EF2B450-99A8-423B-885D-E472EB240ABB}" dt="2021-04-13T17:27:28.889" v="622" actId="478"/>
          <ac:picMkLst>
            <pc:docMk/>
            <pc:sldMk cId="1310225277" sldId="512"/>
            <ac:picMk id="15" creationId="{E8CFB3F1-0B68-4784-82D2-33AA8C57C6F9}"/>
          </ac:picMkLst>
        </pc:picChg>
        <pc:picChg chg="del">
          <ac:chgData name="Christophe Meersschaert" userId="174f9fab-b41b-4f6a-9da6-3d16d9d165f6" providerId="ADAL" clId="{3EF2B450-99A8-423B-885D-E472EB240ABB}" dt="2021-04-13T17:27:28.323" v="621" actId="478"/>
          <ac:picMkLst>
            <pc:docMk/>
            <pc:sldMk cId="1310225277" sldId="512"/>
            <ac:picMk id="19" creationId="{2A2A0FDC-3C23-4AC6-8054-3EBCDA5182AB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4T07:42:50.910" v="632" actId="1076"/>
        <pc:sldMkLst>
          <pc:docMk/>
          <pc:sldMk cId="594819004" sldId="513"/>
        </pc:sldMkLst>
        <pc:picChg chg="del">
          <ac:chgData name="Christophe Meersschaert" userId="174f9fab-b41b-4f6a-9da6-3d16d9d165f6" providerId="ADAL" clId="{3EF2B450-99A8-423B-885D-E472EB240ABB}" dt="2021-04-14T07:42:35.765" v="628" actId="478"/>
          <ac:picMkLst>
            <pc:docMk/>
            <pc:sldMk cId="594819004" sldId="513"/>
            <ac:picMk id="5" creationId="{ABB09F39-E165-4904-85A7-1B905E743897}"/>
          </ac:picMkLst>
        </pc:picChg>
        <pc:picChg chg="add mod">
          <ac:chgData name="Christophe Meersschaert" userId="174f9fab-b41b-4f6a-9da6-3d16d9d165f6" providerId="ADAL" clId="{3EF2B450-99A8-423B-885D-E472EB240ABB}" dt="2021-04-14T07:42:50.910" v="632" actId="1076"/>
          <ac:picMkLst>
            <pc:docMk/>
            <pc:sldMk cId="594819004" sldId="513"/>
            <ac:picMk id="8" creationId="{1E1DB22C-B7A7-4DC8-A3E2-2DF079855DF5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4T07:46:01.120" v="660" actId="1582"/>
        <pc:sldMkLst>
          <pc:docMk/>
          <pc:sldMk cId="4110772413" sldId="514"/>
        </pc:sldMkLst>
        <pc:spChg chg="add mod">
          <ac:chgData name="Christophe Meersschaert" userId="174f9fab-b41b-4f6a-9da6-3d16d9d165f6" providerId="ADAL" clId="{3EF2B450-99A8-423B-885D-E472EB240ABB}" dt="2021-04-14T07:46:01.120" v="660" actId="1582"/>
          <ac:spMkLst>
            <pc:docMk/>
            <pc:sldMk cId="4110772413" sldId="514"/>
            <ac:spMk id="26" creationId="{05FCF683-8847-4303-B75C-7BF797B930C6}"/>
          </ac:spMkLst>
        </pc:spChg>
        <pc:picChg chg="add mod">
          <ac:chgData name="Christophe Meersschaert" userId="174f9fab-b41b-4f6a-9da6-3d16d9d165f6" providerId="ADAL" clId="{3EF2B450-99A8-423B-885D-E472EB240ABB}" dt="2021-04-14T07:43:17.086" v="637" actId="1076"/>
          <ac:picMkLst>
            <pc:docMk/>
            <pc:sldMk cId="4110772413" sldId="514"/>
            <ac:picMk id="5" creationId="{2D1D3367-4159-4854-B620-1BBDF73D961D}"/>
          </ac:picMkLst>
        </pc:picChg>
        <pc:picChg chg="del">
          <ac:chgData name="Christophe Meersschaert" userId="174f9fab-b41b-4f6a-9da6-3d16d9d165f6" providerId="ADAL" clId="{3EF2B450-99A8-423B-885D-E472EB240ABB}" dt="2021-04-14T07:42:56.133" v="634" actId="478"/>
          <ac:picMkLst>
            <pc:docMk/>
            <pc:sldMk cId="4110772413" sldId="514"/>
            <ac:picMk id="8" creationId="{1E1DB22C-B7A7-4DC8-A3E2-2DF079855DF5}"/>
          </ac:picMkLst>
        </pc:picChg>
        <pc:picChg chg="del">
          <ac:chgData name="Christophe Meersschaert" userId="174f9fab-b41b-4f6a-9da6-3d16d9d165f6" providerId="ADAL" clId="{3EF2B450-99A8-423B-885D-E472EB240ABB}" dt="2021-04-14T07:43:05.794" v="635" actId="478"/>
          <ac:picMkLst>
            <pc:docMk/>
            <pc:sldMk cId="4110772413" sldId="514"/>
            <ac:picMk id="9" creationId="{80827846-B969-48E4-BE46-75E3A53370E7}"/>
          </ac:picMkLst>
        </pc:picChg>
        <pc:picChg chg="add mod">
          <ac:chgData name="Christophe Meersschaert" userId="174f9fab-b41b-4f6a-9da6-3d16d9d165f6" providerId="ADAL" clId="{3EF2B450-99A8-423B-885D-E472EB240ABB}" dt="2021-04-14T07:43:37.086" v="641" actId="1076"/>
          <ac:picMkLst>
            <pc:docMk/>
            <pc:sldMk cId="4110772413" sldId="514"/>
            <ac:picMk id="12" creationId="{49D8E525-EC9E-41C1-BC0D-95EA8B22EA15}"/>
          </ac:picMkLst>
        </pc:picChg>
        <pc:picChg chg="add mod">
          <ac:chgData name="Christophe Meersschaert" userId="174f9fab-b41b-4f6a-9da6-3d16d9d165f6" providerId="ADAL" clId="{3EF2B450-99A8-423B-885D-E472EB240ABB}" dt="2021-04-14T07:44:22.118" v="644" actId="14100"/>
          <ac:picMkLst>
            <pc:docMk/>
            <pc:sldMk cId="4110772413" sldId="514"/>
            <ac:picMk id="15" creationId="{F54C0A93-71A9-4A0B-ADBB-BF8283536261}"/>
          </ac:picMkLst>
        </pc:picChg>
        <pc:picChg chg="add mod">
          <ac:chgData name="Christophe Meersschaert" userId="174f9fab-b41b-4f6a-9da6-3d16d9d165f6" providerId="ADAL" clId="{3EF2B450-99A8-423B-885D-E472EB240ABB}" dt="2021-04-14T07:44:39.878" v="647" actId="14100"/>
          <ac:picMkLst>
            <pc:docMk/>
            <pc:sldMk cId="4110772413" sldId="514"/>
            <ac:picMk id="20" creationId="{943C9320-E138-4371-A98F-DF40D054612C}"/>
          </ac:picMkLst>
        </pc:picChg>
        <pc:picChg chg="add mod">
          <ac:chgData name="Christophe Meersschaert" userId="174f9fab-b41b-4f6a-9da6-3d16d9d165f6" providerId="ADAL" clId="{3EF2B450-99A8-423B-885D-E472EB240ABB}" dt="2021-04-14T07:45:21.341" v="651" actId="14100"/>
          <ac:picMkLst>
            <pc:docMk/>
            <pc:sldMk cId="4110772413" sldId="514"/>
            <ac:picMk id="25" creationId="{8FAD5835-7909-4C5A-AAFD-20F624482D2A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4T07:47:48.995" v="677" actId="14100"/>
        <pc:sldMkLst>
          <pc:docMk/>
          <pc:sldMk cId="1338948071" sldId="515"/>
        </pc:sldMkLst>
        <pc:spChg chg="del">
          <ac:chgData name="Christophe Meersschaert" userId="174f9fab-b41b-4f6a-9da6-3d16d9d165f6" providerId="ADAL" clId="{3EF2B450-99A8-423B-885D-E472EB240ABB}" dt="2021-04-14T07:46:57.832" v="664" actId="478"/>
          <ac:spMkLst>
            <pc:docMk/>
            <pc:sldMk cId="1338948071" sldId="515"/>
            <ac:spMk id="26" creationId="{05FCF683-8847-4303-B75C-7BF797B930C6}"/>
          </ac:spMkLst>
        </pc:spChg>
        <pc:picChg chg="add mod">
          <ac:chgData name="Christophe Meersschaert" userId="174f9fab-b41b-4f6a-9da6-3d16d9d165f6" providerId="ADAL" clId="{3EF2B450-99A8-423B-885D-E472EB240ABB}" dt="2021-04-14T07:47:11.443" v="669" actId="14100"/>
          <ac:picMkLst>
            <pc:docMk/>
            <pc:sldMk cId="1338948071" sldId="515"/>
            <ac:picMk id="8" creationId="{9F9B8B5D-31BC-431B-9079-BC3EB774C45E}"/>
          </ac:picMkLst>
        </pc:picChg>
        <pc:picChg chg="add mod">
          <ac:chgData name="Christophe Meersschaert" userId="174f9fab-b41b-4f6a-9da6-3d16d9d165f6" providerId="ADAL" clId="{3EF2B450-99A8-423B-885D-E472EB240ABB}" dt="2021-04-14T07:47:28.027" v="672" actId="14100"/>
          <ac:picMkLst>
            <pc:docMk/>
            <pc:sldMk cId="1338948071" sldId="515"/>
            <ac:picMk id="10" creationId="{7BC059D1-2575-4006-B90C-97F6AA85504A}"/>
          </ac:picMkLst>
        </pc:picChg>
        <pc:picChg chg="del">
          <ac:chgData name="Christophe Meersschaert" userId="174f9fab-b41b-4f6a-9da6-3d16d9d165f6" providerId="ADAL" clId="{3EF2B450-99A8-423B-885D-E472EB240ABB}" dt="2021-04-14T07:46:59.137" v="666" actId="478"/>
          <ac:picMkLst>
            <pc:docMk/>
            <pc:sldMk cId="1338948071" sldId="515"/>
            <ac:picMk id="12" creationId="{49D8E525-EC9E-41C1-BC0D-95EA8B22EA15}"/>
          </ac:picMkLst>
        </pc:picChg>
        <pc:picChg chg="del">
          <ac:chgData name="Christophe Meersschaert" userId="174f9fab-b41b-4f6a-9da6-3d16d9d165f6" providerId="ADAL" clId="{3EF2B450-99A8-423B-885D-E472EB240ABB}" dt="2021-04-14T07:46:56.042" v="662" actId="478"/>
          <ac:picMkLst>
            <pc:docMk/>
            <pc:sldMk cId="1338948071" sldId="515"/>
            <ac:picMk id="15" creationId="{F54C0A93-71A9-4A0B-ADBB-BF8283536261}"/>
          </ac:picMkLst>
        </pc:picChg>
        <pc:picChg chg="add mod">
          <ac:chgData name="Christophe Meersschaert" userId="174f9fab-b41b-4f6a-9da6-3d16d9d165f6" providerId="ADAL" clId="{3EF2B450-99A8-423B-885D-E472EB240ABB}" dt="2021-04-14T07:47:48.995" v="677" actId="14100"/>
          <ac:picMkLst>
            <pc:docMk/>
            <pc:sldMk cId="1338948071" sldId="515"/>
            <ac:picMk id="19" creationId="{E8104594-140B-4DFF-B43E-A46A5868BECD}"/>
          </ac:picMkLst>
        </pc:picChg>
        <pc:picChg chg="del">
          <ac:chgData name="Christophe Meersschaert" userId="174f9fab-b41b-4f6a-9da6-3d16d9d165f6" providerId="ADAL" clId="{3EF2B450-99A8-423B-885D-E472EB240ABB}" dt="2021-04-14T07:46:58.286" v="665" actId="478"/>
          <ac:picMkLst>
            <pc:docMk/>
            <pc:sldMk cId="1338948071" sldId="515"/>
            <ac:picMk id="20" creationId="{943C9320-E138-4371-A98F-DF40D054612C}"/>
          </ac:picMkLst>
        </pc:picChg>
        <pc:picChg chg="del">
          <ac:chgData name="Christophe Meersschaert" userId="174f9fab-b41b-4f6a-9da6-3d16d9d165f6" providerId="ADAL" clId="{3EF2B450-99A8-423B-885D-E472EB240ABB}" dt="2021-04-14T07:46:56.806" v="663" actId="478"/>
          <ac:picMkLst>
            <pc:docMk/>
            <pc:sldMk cId="1338948071" sldId="515"/>
            <ac:picMk id="25" creationId="{8FAD5835-7909-4C5A-AAFD-20F624482D2A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4T07:48:26.133" v="687" actId="1076"/>
        <pc:sldMkLst>
          <pc:docMk/>
          <pc:sldMk cId="746718200" sldId="516"/>
        </pc:sldMkLst>
        <pc:picChg chg="mod">
          <ac:chgData name="Christophe Meersschaert" userId="174f9fab-b41b-4f6a-9da6-3d16d9d165f6" providerId="ADAL" clId="{3EF2B450-99A8-423B-885D-E472EB240ABB}" dt="2021-04-14T07:48:10.148" v="682" actId="1076"/>
          <ac:picMkLst>
            <pc:docMk/>
            <pc:sldMk cId="746718200" sldId="516"/>
            <ac:picMk id="5" creationId="{2D1D3367-4159-4854-B620-1BBDF73D961D}"/>
          </ac:picMkLst>
        </pc:picChg>
        <pc:picChg chg="del">
          <ac:chgData name="Christophe Meersschaert" userId="174f9fab-b41b-4f6a-9da6-3d16d9d165f6" providerId="ADAL" clId="{3EF2B450-99A8-423B-885D-E472EB240ABB}" dt="2021-04-14T07:48:11.342" v="683" actId="478"/>
          <ac:picMkLst>
            <pc:docMk/>
            <pc:sldMk cId="746718200" sldId="516"/>
            <ac:picMk id="8" creationId="{9F9B8B5D-31BC-431B-9079-BC3EB774C45E}"/>
          </ac:picMkLst>
        </pc:picChg>
        <pc:picChg chg="add mod">
          <ac:chgData name="Christophe Meersschaert" userId="174f9fab-b41b-4f6a-9da6-3d16d9d165f6" providerId="ADAL" clId="{3EF2B450-99A8-423B-885D-E472EB240ABB}" dt="2021-04-14T07:48:26.133" v="687" actId="1076"/>
          <ac:picMkLst>
            <pc:docMk/>
            <pc:sldMk cId="746718200" sldId="516"/>
            <ac:picMk id="9" creationId="{109B1A35-13A9-4BD0-98AD-E4BE18C8A293}"/>
          </ac:picMkLst>
        </pc:picChg>
        <pc:picChg chg="del">
          <ac:chgData name="Christophe Meersschaert" userId="174f9fab-b41b-4f6a-9da6-3d16d9d165f6" providerId="ADAL" clId="{3EF2B450-99A8-423B-885D-E472EB240ABB}" dt="2021-04-14T07:48:06.983" v="680" actId="478"/>
          <ac:picMkLst>
            <pc:docMk/>
            <pc:sldMk cId="746718200" sldId="516"/>
            <ac:picMk id="10" creationId="{7BC059D1-2575-4006-B90C-97F6AA85504A}"/>
          </ac:picMkLst>
        </pc:picChg>
        <pc:picChg chg="del">
          <ac:chgData name="Christophe Meersschaert" userId="174f9fab-b41b-4f6a-9da6-3d16d9d165f6" providerId="ADAL" clId="{3EF2B450-99A8-423B-885D-E472EB240ABB}" dt="2021-04-14T07:48:06.018" v="679" actId="478"/>
          <ac:picMkLst>
            <pc:docMk/>
            <pc:sldMk cId="746718200" sldId="516"/>
            <ac:picMk id="19" creationId="{E8104594-140B-4DFF-B43E-A46A5868BECD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4T07:52:01.664" v="844" actId="1076"/>
        <pc:sldMkLst>
          <pc:docMk/>
          <pc:sldMk cId="529469268" sldId="517"/>
        </pc:sldMkLst>
        <pc:spChg chg="add mod">
          <ac:chgData name="Christophe Meersschaert" userId="174f9fab-b41b-4f6a-9da6-3d16d9d165f6" providerId="ADAL" clId="{3EF2B450-99A8-423B-885D-E472EB240ABB}" dt="2021-04-14T07:51:35.519" v="840" actId="403"/>
          <ac:spMkLst>
            <pc:docMk/>
            <pc:sldMk cId="529469268" sldId="517"/>
            <ac:spMk id="19" creationId="{9EC2AF06-A136-4730-A3D2-4BF9456A1513}"/>
          </ac:spMkLst>
        </pc:spChg>
        <pc:picChg chg="del">
          <ac:chgData name="Christophe Meersschaert" userId="174f9fab-b41b-4f6a-9da6-3d16d9d165f6" providerId="ADAL" clId="{3EF2B450-99A8-423B-885D-E472EB240ABB}" dt="2021-04-14T07:49:01.208" v="693" actId="478"/>
          <ac:picMkLst>
            <pc:docMk/>
            <pc:sldMk cId="529469268" sldId="517"/>
            <ac:picMk id="4" creationId="{3745F258-1E11-4824-836E-1A49F96F4F21}"/>
          </ac:picMkLst>
        </pc:picChg>
        <pc:picChg chg="del">
          <ac:chgData name="Christophe Meersschaert" userId="174f9fab-b41b-4f6a-9da6-3d16d9d165f6" providerId="ADAL" clId="{3EF2B450-99A8-423B-885D-E472EB240ABB}" dt="2021-04-14T07:49:22.003" v="697" actId="478"/>
          <ac:picMkLst>
            <pc:docMk/>
            <pc:sldMk cId="529469268" sldId="517"/>
            <ac:picMk id="5" creationId="{2D1D3367-4159-4854-B620-1BBDF73D961D}"/>
          </ac:picMkLst>
        </pc:picChg>
        <pc:picChg chg="add mod">
          <ac:chgData name="Christophe Meersschaert" userId="174f9fab-b41b-4f6a-9da6-3d16d9d165f6" providerId="ADAL" clId="{3EF2B450-99A8-423B-885D-E472EB240ABB}" dt="2021-04-14T07:49:05.263" v="694" actId="1076"/>
          <ac:picMkLst>
            <pc:docMk/>
            <pc:sldMk cId="529469268" sldId="517"/>
            <ac:picMk id="8" creationId="{12D781C8-5BD2-4EC8-B5E9-80FEE8F7A840}"/>
          </ac:picMkLst>
        </pc:picChg>
        <pc:picChg chg="del">
          <ac:chgData name="Christophe Meersschaert" userId="174f9fab-b41b-4f6a-9da6-3d16d9d165f6" providerId="ADAL" clId="{3EF2B450-99A8-423B-885D-E472EB240ABB}" dt="2021-04-14T07:48:41.427" v="689" actId="478"/>
          <ac:picMkLst>
            <pc:docMk/>
            <pc:sldMk cId="529469268" sldId="517"/>
            <ac:picMk id="9" creationId="{109B1A35-13A9-4BD0-98AD-E4BE18C8A293}"/>
          </ac:picMkLst>
        </pc:picChg>
        <pc:picChg chg="add mod">
          <ac:chgData name="Christophe Meersschaert" userId="174f9fab-b41b-4f6a-9da6-3d16d9d165f6" providerId="ADAL" clId="{3EF2B450-99A8-423B-885D-E472EB240ABB}" dt="2021-04-14T07:49:31.360" v="699" actId="14100"/>
          <ac:picMkLst>
            <pc:docMk/>
            <pc:sldMk cId="529469268" sldId="517"/>
            <ac:picMk id="12" creationId="{9C90A8F6-0CE8-4257-AEA0-64AB31A042C6}"/>
          </ac:picMkLst>
        </pc:picChg>
        <pc:picChg chg="add del mod">
          <ac:chgData name="Christophe Meersschaert" userId="174f9fab-b41b-4f6a-9da6-3d16d9d165f6" providerId="ADAL" clId="{3EF2B450-99A8-423B-885D-E472EB240ABB}" dt="2021-04-14T07:50:06.877" v="703" actId="478"/>
          <ac:picMkLst>
            <pc:docMk/>
            <pc:sldMk cId="529469268" sldId="517"/>
            <ac:picMk id="15" creationId="{37E97227-4886-4CDB-B3F4-CDBE8641C2C9}"/>
          </ac:picMkLst>
        </pc:picChg>
        <pc:picChg chg="add mod">
          <ac:chgData name="Christophe Meersschaert" userId="174f9fab-b41b-4f6a-9da6-3d16d9d165f6" providerId="ADAL" clId="{3EF2B450-99A8-423B-885D-E472EB240ABB}" dt="2021-04-14T07:52:01.664" v="844" actId="1076"/>
          <ac:picMkLst>
            <pc:docMk/>
            <pc:sldMk cId="529469268" sldId="517"/>
            <ac:picMk id="24" creationId="{3FF46130-3509-4019-B222-2BC2C5CD6386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4T07:53:12.469" v="855" actId="1076"/>
        <pc:sldMkLst>
          <pc:docMk/>
          <pc:sldMk cId="2436539628" sldId="518"/>
        </pc:sldMkLst>
        <pc:spChg chg="del">
          <ac:chgData name="Christophe Meersschaert" userId="174f9fab-b41b-4f6a-9da6-3d16d9d165f6" providerId="ADAL" clId="{3EF2B450-99A8-423B-885D-E472EB240ABB}" dt="2021-04-14T07:52:19.927" v="847" actId="478"/>
          <ac:spMkLst>
            <pc:docMk/>
            <pc:sldMk cId="2436539628" sldId="518"/>
            <ac:spMk id="19" creationId="{9EC2AF06-A136-4730-A3D2-4BF9456A1513}"/>
          </ac:spMkLst>
        </pc:spChg>
        <pc:picChg chg="add mod">
          <ac:chgData name="Christophe Meersschaert" userId="174f9fab-b41b-4f6a-9da6-3d16d9d165f6" providerId="ADAL" clId="{3EF2B450-99A8-423B-885D-E472EB240ABB}" dt="2021-04-14T07:52:52.045" v="851" actId="1076"/>
          <ac:picMkLst>
            <pc:docMk/>
            <pc:sldMk cId="2436539628" sldId="518"/>
            <ac:picMk id="4" creationId="{7B4928EF-CFEB-4075-8105-FCDE939EB0FB}"/>
          </ac:picMkLst>
        </pc:picChg>
        <pc:picChg chg="add mod">
          <ac:chgData name="Christophe Meersschaert" userId="174f9fab-b41b-4f6a-9da6-3d16d9d165f6" providerId="ADAL" clId="{3EF2B450-99A8-423B-885D-E472EB240ABB}" dt="2021-04-14T07:53:12.469" v="855" actId="1076"/>
          <ac:picMkLst>
            <pc:docMk/>
            <pc:sldMk cId="2436539628" sldId="518"/>
            <ac:picMk id="9" creationId="{943D3510-F10F-4C71-8773-401C445EB700}"/>
          </ac:picMkLst>
        </pc:picChg>
        <pc:picChg chg="del">
          <ac:chgData name="Christophe Meersschaert" userId="174f9fab-b41b-4f6a-9da6-3d16d9d165f6" providerId="ADAL" clId="{3EF2B450-99A8-423B-885D-E472EB240ABB}" dt="2021-04-14T07:52:16.781" v="846" actId="478"/>
          <ac:picMkLst>
            <pc:docMk/>
            <pc:sldMk cId="2436539628" sldId="518"/>
            <ac:picMk id="24" creationId="{3FF46130-3509-4019-B222-2BC2C5CD6386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4T07:54:34.645" v="865" actId="1076"/>
        <pc:sldMkLst>
          <pc:docMk/>
          <pc:sldMk cId="2323638132" sldId="519"/>
        </pc:sldMkLst>
        <pc:picChg chg="add mod">
          <ac:chgData name="Christophe Meersschaert" userId="174f9fab-b41b-4f6a-9da6-3d16d9d165f6" providerId="ADAL" clId="{3EF2B450-99A8-423B-885D-E472EB240ABB}" dt="2021-04-14T07:54:15.629" v="861" actId="1076"/>
          <ac:picMkLst>
            <pc:docMk/>
            <pc:sldMk cId="2323638132" sldId="519"/>
            <ac:picMk id="5" creationId="{EBD813E1-7E06-4896-A20E-97F8A42DBFA3}"/>
          </ac:picMkLst>
        </pc:picChg>
        <pc:picChg chg="del">
          <ac:chgData name="Christophe Meersschaert" userId="174f9fab-b41b-4f6a-9da6-3d16d9d165f6" providerId="ADAL" clId="{3EF2B450-99A8-423B-885D-E472EB240ABB}" dt="2021-04-14T07:53:22.457" v="857" actId="478"/>
          <ac:picMkLst>
            <pc:docMk/>
            <pc:sldMk cId="2323638132" sldId="519"/>
            <ac:picMk id="9" creationId="{943D3510-F10F-4C71-8773-401C445EB700}"/>
          </ac:picMkLst>
        </pc:picChg>
        <pc:picChg chg="add mod">
          <ac:chgData name="Christophe Meersschaert" userId="174f9fab-b41b-4f6a-9da6-3d16d9d165f6" providerId="ADAL" clId="{3EF2B450-99A8-423B-885D-E472EB240ABB}" dt="2021-04-14T07:54:34.645" v="865" actId="1076"/>
          <ac:picMkLst>
            <pc:docMk/>
            <pc:sldMk cId="2323638132" sldId="519"/>
            <ac:picMk id="14" creationId="{2343327A-6067-4758-91AD-85C1AEB1D826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4T07:55:10.909" v="871" actId="1076"/>
        <pc:sldMkLst>
          <pc:docMk/>
          <pc:sldMk cId="2594554920" sldId="520"/>
        </pc:sldMkLst>
        <pc:picChg chg="del">
          <ac:chgData name="Christophe Meersschaert" userId="174f9fab-b41b-4f6a-9da6-3d16d9d165f6" providerId="ADAL" clId="{3EF2B450-99A8-423B-885D-E472EB240ABB}" dt="2021-04-14T07:54:54.835" v="867" actId="478"/>
          <ac:picMkLst>
            <pc:docMk/>
            <pc:sldMk cId="2594554920" sldId="520"/>
            <ac:picMk id="5" creationId="{EBD813E1-7E06-4896-A20E-97F8A42DBFA3}"/>
          </ac:picMkLst>
        </pc:picChg>
        <pc:picChg chg="add mod">
          <ac:chgData name="Christophe Meersschaert" userId="174f9fab-b41b-4f6a-9da6-3d16d9d165f6" providerId="ADAL" clId="{3EF2B450-99A8-423B-885D-E472EB240ABB}" dt="2021-04-14T07:55:10.909" v="871" actId="1076"/>
          <ac:picMkLst>
            <pc:docMk/>
            <pc:sldMk cId="2594554920" sldId="520"/>
            <ac:picMk id="9" creationId="{2FEA4567-EB40-4A6E-A75F-69D1D66795B4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4T07:56:27.926" v="886" actId="14100"/>
        <pc:sldMkLst>
          <pc:docMk/>
          <pc:sldMk cId="3386926355" sldId="521"/>
        </pc:sldMkLst>
        <pc:picChg chg="add mod">
          <ac:chgData name="Christophe Meersschaert" userId="174f9fab-b41b-4f6a-9da6-3d16d9d165f6" providerId="ADAL" clId="{3EF2B450-99A8-423B-885D-E472EB240ABB}" dt="2021-04-14T07:55:43.357" v="878" actId="1076"/>
          <ac:picMkLst>
            <pc:docMk/>
            <pc:sldMk cId="3386926355" sldId="521"/>
            <ac:picMk id="5" creationId="{38A5CFF4-7D13-4768-84F9-87F096C57E1E}"/>
          </ac:picMkLst>
        </pc:picChg>
        <pc:picChg chg="del">
          <ac:chgData name="Christophe Meersschaert" userId="174f9fab-b41b-4f6a-9da6-3d16d9d165f6" providerId="ADAL" clId="{3EF2B450-99A8-423B-885D-E472EB240ABB}" dt="2021-04-14T07:55:19.772" v="873" actId="478"/>
          <ac:picMkLst>
            <pc:docMk/>
            <pc:sldMk cId="3386926355" sldId="521"/>
            <ac:picMk id="9" creationId="{2FEA4567-EB40-4A6E-A75F-69D1D66795B4}"/>
          </ac:picMkLst>
        </pc:picChg>
        <pc:picChg chg="del">
          <ac:chgData name="Christophe Meersschaert" userId="174f9fab-b41b-4f6a-9da6-3d16d9d165f6" providerId="ADAL" clId="{3EF2B450-99A8-423B-885D-E472EB240ABB}" dt="2021-04-14T07:55:40.899" v="877" actId="478"/>
          <ac:picMkLst>
            <pc:docMk/>
            <pc:sldMk cId="3386926355" sldId="521"/>
            <ac:picMk id="14" creationId="{2343327A-6067-4758-91AD-85C1AEB1D826}"/>
          </ac:picMkLst>
        </pc:picChg>
        <pc:picChg chg="add mod">
          <ac:chgData name="Christophe Meersschaert" userId="174f9fab-b41b-4f6a-9da6-3d16d9d165f6" providerId="ADAL" clId="{3EF2B450-99A8-423B-885D-E472EB240ABB}" dt="2021-04-14T07:56:27.926" v="886" actId="14100"/>
          <ac:picMkLst>
            <pc:docMk/>
            <pc:sldMk cId="3386926355" sldId="521"/>
            <ac:picMk id="15" creationId="{DF17D076-B60F-4999-B089-1FCD4F7A652C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4T07:57:02.153" v="892" actId="1076"/>
        <pc:sldMkLst>
          <pc:docMk/>
          <pc:sldMk cId="4001736596" sldId="522"/>
        </pc:sldMkLst>
        <pc:picChg chg="add mod">
          <ac:chgData name="Christophe Meersschaert" userId="174f9fab-b41b-4f6a-9da6-3d16d9d165f6" providerId="ADAL" clId="{3EF2B450-99A8-423B-885D-E472EB240ABB}" dt="2021-04-14T07:57:02.153" v="892" actId="1076"/>
          <ac:picMkLst>
            <pc:docMk/>
            <pc:sldMk cId="4001736596" sldId="522"/>
            <ac:picMk id="9" creationId="{E8B0CA89-C98C-44D4-B4D5-48832E190131}"/>
          </ac:picMkLst>
        </pc:picChg>
        <pc:picChg chg="del">
          <ac:chgData name="Christophe Meersschaert" userId="174f9fab-b41b-4f6a-9da6-3d16d9d165f6" providerId="ADAL" clId="{3EF2B450-99A8-423B-885D-E472EB240ABB}" dt="2021-04-14T07:56:41.396" v="888" actId="478"/>
          <ac:picMkLst>
            <pc:docMk/>
            <pc:sldMk cId="4001736596" sldId="522"/>
            <ac:picMk id="15" creationId="{DF17D076-B60F-4999-B089-1FCD4F7A652C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4T07:57:31.547" v="899" actId="1076"/>
        <pc:sldMkLst>
          <pc:docMk/>
          <pc:sldMk cId="354838208" sldId="523"/>
        </pc:sldMkLst>
        <pc:picChg chg="del">
          <ac:chgData name="Christophe Meersschaert" userId="174f9fab-b41b-4f6a-9da6-3d16d9d165f6" providerId="ADAL" clId="{3EF2B450-99A8-423B-885D-E472EB240ABB}" dt="2021-04-14T07:57:21.059" v="895" actId="478"/>
          <ac:picMkLst>
            <pc:docMk/>
            <pc:sldMk cId="354838208" sldId="523"/>
            <ac:picMk id="5" creationId="{38A5CFF4-7D13-4768-84F9-87F096C57E1E}"/>
          </ac:picMkLst>
        </pc:picChg>
        <pc:picChg chg="del">
          <ac:chgData name="Christophe Meersschaert" userId="174f9fab-b41b-4f6a-9da6-3d16d9d165f6" providerId="ADAL" clId="{3EF2B450-99A8-423B-885D-E472EB240ABB}" dt="2021-04-14T07:57:06.691" v="894" actId="478"/>
          <ac:picMkLst>
            <pc:docMk/>
            <pc:sldMk cId="354838208" sldId="523"/>
            <ac:picMk id="9" creationId="{E8B0CA89-C98C-44D4-B4D5-48832E190131}"/>
          </ac:picMkLst>
        </pc:picChg>
        <pc:picChg chg="add mod">
          <ac:chgData name="Christophe Meersschaert" userId="174f9fab-b41b-4f6a-9da6-3d16d9d165f6" providerId="ADAL" clId="{3EF2B450-99A8-423B-885D-E472EB240ABB}" dt="2021-04-14T07:57:31.547" v="899" actId="1076"/>
          <ac:picMkLst>
            <pc:docMk/>
            <pc:sldMk cId="354838208" sldId="523"/>
            <ac:picMk id="10" creationId="{3C9558CC-A863-45E3-8581-D06069ACF6E3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4T07:57:58.754" v="905" actId="1076"/>
        <pc:sldMkLst>
          <pc:docMk/>
          <pc:sldMk cId="2897211044" sldId="524"/>
        </pc:sldMkLst>
        <pc:picChg chg="add mod">
          <ac:chgData name="Christophe Meersschaert" userId="174f9fab-b41b-4f6a-9da6-3d16d9d165f6" providerId="ADAL" clId="{3EF2B450-99A8-423B-885D-E472EB240ABB}" dt="2021-04-14T07:57:58.754" v="905" actId="1076"/>
          <ac:picMkLst>
            <pc:docMk/>
            <pc:sldMk cId="2897211044" sldId="524"/>
            <ac:picMk id="5" creationId="{7AB78D9E-1DC1-43CB-B326-F4E0662490C0}"/>
          </ac:picMkLst>
        </pc:picChg>
        <pc:picChg chg="del">
          <ac:chgData name="Christophe Meersschaert" userId="174f9fab-b41b-4f6a-9da6-3d16d9d165f6" providerId="ADAL" clId="{3EF2B450-99A8-423B-885D-E472EB240ABB}" dt="2021-04-14T07:57:39.989" v="901" actId="478"/>
          <ac:picMkLst>
            <pc:docMk/>
            <pc:sldMk cId="2897211044" sldId="524"/>
            <ac:picMk id="10" creationId="{3C9558CC-A863-45E3-8581-D06069ACF6E3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4T08:03:14.953" v="1227" actId="208"/>
        <pc:sldMkLst>
          <pc:docMk/>
          <pc:sldMk cId="2735997315" sldId="525"/>
        </pc:sldMkLst>
        <pc:spChg chg="add mod">
          <ac:chgData name="Christophe Meersschaert" userId="174f9fab-b41b-4f6a-9da6-3d16d9d165f6" providerId="ADAL" clId="{3EF2B450-99A8-423B-885D-E472EB240ABB}" dt="2021-04-14T08:03:14.953" v="1227" actId="208"/>
          <ac:spMkLst>
            <pc:docMk/>
            <pc:sldMk cId="2735997315" sldId="525"/>
            <ac:spMk id="15" creationId="{9F2FCA4D-812D-4210-B37E-9600E28143A9}"/>
          </ac:spMkLst>
        </pc:spChg>
        <pc:spChg chg="add mod">
          <ac:chgData name="Christophe Meersschaert" userId="174f9fab-b41b-4f6a-9da6-3d16d9d165f6" providerId="ADAL" clId="{3EF2B450-99A8-423B-885D-E472EB240ABB}" dt="2021-04-14T08:02:24.525" v="1099" actId="20577"/>
          <ac:spMkLst>
            <pc:docMk/>
            <pc:sldMk cId="2735997315" sldId="525"/>
            <ac:spMk id="24" creationId="{E043B396-C8C5-4F84-B679-D5B3FBADFFC0}"/>
          </ac:spMkLst>
        </pc:spChg>
        <pc:picChg chg="del">
          <ac:chgData name="Christophe Meersschaert" userId="174f9fab-b41b-4f6a-9da6-3d16d9d165f6" providerId="ADAL" clId="{3EF2B450-99A8-423B-885D-E472EB240ABB}" dt="2021-04-14T07:59:45.147" v="908" actId="478"/>
          <ac:picMkLst>
            <pc:docMk/>
            <pc:sldMk cId="2735997315" sldId="525"/>
            <ac:picMk id="4" creationId="{7B4928EF-CFEB-4075-8105-FCDE939EB0FB}"/>
          </ac:picMkLst>
        </pc:picChg>
        <pc:picChg chg="del">
          <ac:chgData name="Christophe Meersschaert" userId="174f9fab-b41b-4f6a-9da6-3d16d9d165f6" providerId="ADAL" clId="{3EF2B450-99A8-423B-885D-E472EB240ABB}" dt="2021-04-14T07:59:44.392" v="907" actId="478"/>
          <ac:picMkLst>
            <pc:docMk/>
            <pc:sldMk cId="2735997315" sldId="525"/>
            <ac:picMk id="5" creationId="{7AB78D9E-1DC1-43CB-B326-F4E0662490C0}"/>
          </ac:picMkLst>
        </pc:picChg>
        <pc:picChg chg="add mod">
          <ac:chgData name="Christophe Meersschaert" userId="174f9fab-b41b-4f6a-9da6-3d16d9d165f6" providerId="ADAL" clId="{3EF2B450-99A8-423B-885D-E472EB240ABB}" dt="2021-04-14T08:00:17.378" v="915" actId="1037"/>
          <ac:picMkLst>
            <pc:docMk/>
            <pc:sldMk cId="2735997315" sldId="525"/>
            <ac:picMk id="9" creationId="{DD0A4782-35DA-4E70-BB94-7DB0B8AB0836}"/>
          </ac:picMkLst>
        </pc:picChg>
        <pc:picChg chg="del">
          <ac:chgData name="Christophe Meersschaert" userId="174f9fab-b41b-4f6a-9da6-3d16d9d165f6" providerId="ADAL" clId="{3EF2B450-99A8-423B-885D-E472EB240ABB}" dt="2021-04-14T07:59:46.529" v="909" actId="478"/>
          <ac:picMkLst>
            <pc:docMk/>
            <pc:sldMk cId="2735997315" sldId="525"/>
            <ac:picMk id="12" creationId="{9C90A8F6-0CE8-4257-AEA0-64AB31A042C6}"/>
          </ac:picMkLst>
        </pc:picChg>
        <pc:picChg chg="add mod">
          <ac:chgData name="Christophe Meersschaert" userId="174f9fab-b41b-4f6a-9da6-3d16d9d165f6" providerId="ADAL" clId="{3EF2B450-99A8-423B-885D-E472EB240ABB}" dt="2021-04-14T08:00:36.001" v="919" actId="1076"/>
          <ac:picMkLst>
            <pc:docMk/>
            <pc:sldMk cId="2735997315" sldId="525"/>
            <ac:picMk id="14" creationId="{76E6D46E-4324-4853-9D88-354393CB24DD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4T08:04:47.878" v="1340" actId="20577"/>
        <pc:sldMkLst>
          <pc:docMk/>
          <pc:sldMk cId="713561100" sldId="526"/>
        </pc:sldMkLst>
        <pc:spChg chg="del">
          <ac:chgData name="Christophe Meersschaert" userId="174f9fab-b41b-4f6a-9da6-3d16d9d165f6" providerId="ADAL" clId="{3EF2B450-99A8-423B-885D-E472EB240ABB}" dt="2021-04-14T08:03:28.455" v="1229" actId="478"/>
          <ac:spMkLst>
            <pc:docMk/>
            <pc:sldMk cId="713561100" sldId="526"/>
            <ac:spMk id="15" creationId="{9F2FCA4D-812D-4210-B37E-9600E28143A9}"/>
          </ac:spMkLst>
        </pc:spChg>
        <pc:spChg chg="mod">
          <ac:chgData name="Christophe Meersschaert" userId="174f9fab-b41b-4f6a-9da6-3d16d9d165f6" providerId="ADAL" clId="{3EF2B450-99A8-423B-885D-E472EB240ABB}" dt="2021-04-14T08:04:47.878" v="1340" actId="20577"/>
          <ac:spMkLst>
            <pc:docMk/>
            <pc:sldMk cId="713561100" sldId="526"/>
            <ac:spMk id="24" creationId="{E043B396-C8C5-4F84-B679-D5B3FBADFFC0}"/>
          </ac:spMkLst>
        </pc:spChg>
        <pc:picChg chg="add mod">
          <ac:chgData name="Christophe Meersschaert" userId="174f9fab-b41b-4f6a-9da6-3d16d9d165f6" providerId="ADAL" clId="{3EF2B450-99A8-423B-885D-E472EB240ABB}" dt="2021-04-14T08:03:51.930" v="1237" actId="14100"/>
          <ac:picMkLst>
            <pc:docMk/>
            <pc:sldMk cId="713561100" sldId="526"/>
            <ac:picMk id="4" creationId="{CABB5C3A-376D-4E13-A380-2943D981A8C6}"/>
          </ac:picMkLst>
        </pc:picChg>
        <pc:picChg chg="add del mod modCrop">
          <ac:chgData name="Christophe Meersschaert" userId="174f9fab-b41b-4f6a-9da6-3d16d9d165f6" providerId="ADAL" clId="{3EF2B450-99A8-423B-885D-E472EB240ABB}" dt="2021-04-14T08:03:46.616" v="1235" actId="732"/>
          <ac:picMkLst>
            <pc:docMk/>
            <pc:sldMk cId="713561100" sldId="526"/>
            <ac:picMk id="14" creationId="{76E6D46E-4324-4853-9D88-354393CB24DD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4T08:06:36.932" v="1373" actId="1076"/>
        <pc:sldMkLst>
          <pc:docMk/>
          <pc:sldMk cId="1225322109" sldId="527"/>
        </pc:sldMkLst>
        <pc:spChg chg="del mod">
          <ac:chgData name="Christophe Meersschaert" userId="174f9fab-b41b-4f6a-9da6-3d16d9d165f6" providerId="ADAL" clId="{3EF2B450-99A8-423B-885D-E472EB240ABB}" dt="2021-04-14T08:06:00.219" v="1361" actId="478"/>
          <ac:spMkLst>
            <pc:docMk/>
            <pc:sldMk cId="1225322109" sldId="527"/>
            <ac:spMk id="24" creationId="{E043B396-C8C5-4F84-B679-D5B3FBADFFC0}"/>
          </ac:spMkLst>
        </pc:spChg>
        <pc:picChg chg="del">
          <ac:chgData name="Christophe Meersschaert" userId="174f9fab-b41b-4f6a-9da6-3d16d9d165f6" providerId="ADAL" clId="{3EF2B450-99A8-423B-885D-E472EB240ABB}" dt="2021-04-14T08:05:11.640" v="1345" actId="478"/>
          <ac:picMkLst>
            <pc:docMk/>
            <pc:sldMk cId="1225322109" sldId="527"/>
            <ac:picMk id="4" creationId="{CABB5C3A-376D-4E13-A380-2943D981A8C6}"/>
          </ac:picMkLst>
        </pc:picChg>
        <pc:picChg chg="add mod">
          <ac:chgData name="Christophe Meersschaert" userId="174f9fab-b41b-4f6a-9da6-3d16d9d165f6" providerId="ADAL" clId="{3EF2B450-99A8-423B-885D-E472EB240ABB}" dt="2021-04-14T08:05:13.892" v="1346" actId="1076"/>
          <ac:picMkLst>
            <pc:docMk/>
            <pc:sldMk cId="1225322109" sldId="527"/>
            <ac:picMk id="5" creationId="{F12E430E-3F29-4F96-ACB5-E754F981AF3F}"/>
          </ac:picMkLst>
        </pc:picChg>
        <pc:picChg chg="add mod">
          <ac:chgData name="Christophe Meersschaert" userId="174f9fab-b41b-4f6a-9da6-3d16d9d165f6" providerId="ADAL" clId="{3EF2B450-99A8-423B-885D-E472EB240ABB}" dt="2021-04-14T08:06:35.803" v="1372" actId="1076"/>
          <ac:picMkLst>
            <pc:docMk/>
            <pc:sldMk cId="1225322109" sldId="527"/>
            <ac:picMk id="12" creationId="{E1CED446-6654-4768-A244-80410D8B9B99}"/>
          </ac:picMkLst>
        </pc:picChg>
        <pc:picChg chg="add mod">
          <ac:chgData name="Christophe Meersschaert" userId="174f9fab-b41b-4f6a-9da6-3d16d9d165f6" providerId="ADAL" clId="{3EF2B450-99A8-423B-885D-E472EB240ABB}" dt="2021-04-14T08:06:36.932" v="1373" actId="1076"/>
          <ac:picMkLst>
            <pc:docMk/>
            <pc:sldMk cId="1225322109" sldId="527"/>
            <ac:picMk id="19" creationId="{CB75EBA1-1896-4C85-B016-F9987F5B2C34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4T08:07:17.361" v="1380" actId="1076"/>
        <pc:sldMkLst>
          <pc:docMk/>
          <pc:sldMk cId="197538122" sldId="528"/>
        </pc:sldMkLst>
        <pc:picChg chg="add mod">
          <ac:chgData name="Christophe Meersschaert" userId="174f9fab-b41b-4f6a-9da6-3d16d9d165f6" providerId="ADAL" clId="{3EF2B450-99A8-423B-885D-E472EB240ABB}" dt="2021-04-14T08:07:17.361" v="1380" actId="1076"/>
          <ac:picMkLst>
            <pc:docMk/>
            <pc:sldMk cId="197538122" sldId="528"/>
            <ac:picMk id="4" creationId="{9EBC031F-3471-4C19-A4C3-36E12B4B84B5}"/>
          </ac:picMkLst>
        </pc:picChg>
        <pc:picChg chg="del">
          <ac:chgData name="Christophe Meersschaert" userId="174f9fab-b41b-4f6a-9da6-3d16d9d165f6" providerId="ADAL" clId="{3EF2B450-99A8-423B-885D-E472EB240ABB}" dt="2021-04-14T08:06:56.184" v="1375" actId="478"/>
          <ac:picMkLst>
            <pc:docMk/>
            <pc:sldMk cId="197538122" sldId="528"/>
            <ac:picMk id="12" creationId="{E1CED446-6654-4768-A244-80410D8B9B99}"/>
          </ac:picMkLst>
        </pc:picChg>
        <pc:picChg chg="del">
          <ac:chgData name="Christophe Meersschaert" userId="174f9fab-b41b-4f6a-9da6-3d16d9d165f6" providerId="ADAL" clId="{3EF2B450-99A8-423B-885D-E472EB240ABB}" dt="2021-04-14T08:07:00.263" v="1376" actId="478"/>
          <ac:picMkLst>
            <pc:docMk/>
            <pc:sldMk cId="197538122" sldId="528"/>
            <ac:picMk id="19" creationId="{CB75EBA1-1896-4C85-B016-F9987F5B2C34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4T08:08:50.007" v="1392" actId="1076"/>
        <pc:sldMkLst>
          <pc:docMk/>
          <pc:sldMk cId="1556121603" sldId="529"/>
        </pc:sldMkLst>
        <pc:picChg chg="del">
          <ac:chgData name="Christophe Meersschaert" userId="174f9fab-b41b-4f6a-9da6-3d16d9d165f6" providerId="ADAL" clId="{3EF2B450-99A8-423B-885D-E472EB240ABB}" dt="2021-04-14T08:08:01.060" v="1382" actId="478"/>
          <ac:picMkLst>
            <pc:docMk/>
            <pc:sldMk cId="1556121603" sldId="529"/>
            <ac:picMk id="4" creationId="{9EBC031F-3471-4C19-A4C3-36E12B4B84B5}"/>
          </ac:picMkLst>
        </pc:picChg>
        <pc:picChg chg="del">
          <ac:chgData name="Christophe Meersschaert" userId="174f9fab-b41b-4f6a-9da6-3d16d9d165f6" providerId="ADAL" clId="{3EF2B450-99A8-423B-885D-E472EB240ABB}" dt="2021-04-14T08:08:01.823" v="1383" actId="478"/>
          <ac:picMkLst>
            <pc:docMk/>
            <pc:sldMk cId="1556121603" sldId="529"/>
            <ac:picMk id="5" creationId="{F12E430E-3F29-4F96-ACB5-E754F981AF3F}"/>
          </ac:picMkLst>
        </pc:picChg>
        <pc:picChg chg="add mod">
          <ac:chgData name="Christophe Meersschaert" userId="174f9fab-b41b-4f6a-9da6-3d16d9d165f6" providerId="ADAL" clId="{3EF2B450-99A8-423B-885D-E472EB240ABB}" dt="2021-04-14T08:08:08.672" v="1388" actId="1076"/>
          <ac:picMkLst>
            <pc:docMk/>
            <pc:sldMk cId="1556121603" sldId="529"/>
            <ac:picMk id="10" creationId="{72E5F385-0AF1-408B-B666-608550DDEE78}"/>
          </ac:picMkLst>
        </pc:picChg>
        <pc:picChg chg="del">
          <ac:chgData name="Christophe Meersschaert" userId="174f9fab-b41b-4f6a-9da6-3d16d9d165f6" providerId="ADAL" clId="{3EF2B450-99A8-423B-885D-E472EB240ABB}" dt="2021-04-14T08:08:02.348" v="1384" actId="478"/>
          <ac:picMkLst>
            <pc:docMk/>
            <pc:sldMk cId="1556121603" sldId="529"/>
            <ac:picMk id="14" creationId="{76E6D46E-4324-4853-9D88-354393CB24DD}"/>
          </ac:picMkLst>
        </pc:picChg>
        <pc:picChg chg="add mod">
          <ac:chgData name="Christophe Meersschaert" userId="174f9fab-b41b-4f6a-9da6-3d16d9d165f6" providerId="ADAL" clId="{3EF2B450-99A8-423B-885D-E472EB240ABB}" dt="2021-04-14T08:08:50.007" v="1392" actId="1076"/>
          <ac:picMkLst>
            <pc:docMk/>
            <pc:sldMk cId="1556121603" sldId="529"/>
            <ac:picMk id="15" creationId="{8E7237FC-BACF-4032-B9C8-070A511CFA5B}"/>
          </ac:picMkLst>
        </pc:picChg>
      </pc:sldChg>
      <pc:sldChg chg="addSp delSp modSp add del mod">
        <pc:chgData name="Christophe Meersschaert" userId="174f9fab-b41b-4f6a-9da6-3d16d9d165f6" providerId="ADAL" clId="{3EF2B450-99A8-423B-885D-E472EB240ABB}" dt="2021-04-14T08:09:35.764" v="1401" actId="2696"/>
        <pc:sldMkLst>
          <pc:docMk/>
          <pc:sldMk cId="3707276451" sldId="530"/>
        </pc:sldMkLst>
        <pc:picChg chg="add mod">
          <ac:chgData name="Christophe Meersschaert" userId="174f9fab-b41b-4f6a-9da6-3d16d9d165f6" providerId="ADAL" clId="{3EF2B450-99A8-423B-885D-E472EB240ABB}" dt="2021-04-14T08:09:22.202" v="1399" actId="14100"/>
          <ac:picMkLst>
            <pc:docMk/>
            <pc:sldMk cId="3707276451" sldId="530"/>
            <ac:picMk id="4" creationId="{FF0C2DE6-77B0-4384-B2FB-41E4428C09D7}"/>
          </ac:picMkLst>
        </pc:picChg>
        <pc:picChg chg="mod modCrop">
          <ac:chgData name="Christophe Meersschaert" userId="174f9fab-b41b-4f6a-9da6-3d16d9d165f6" providerId="ADAL" clId="{3EF2B450-99A8-423B-885D-E472EB240ABB}" dt="2021-04-14T08:09:18.017" v="1397" actId="732"/>
          <ac:picMkLst>
            <pc:docMk/>
            <pc:sldMk cId="3707276451" sldId="530"/>
            <ac:picMk id="10" creationId="{72E5F385-0AF1-408B-B666-608550DDEE78}"/>
          </ac:picMkLst>
        </pc:picChg>
        <pc:picChg chg="del">
          <ac:chgData name="Christophe Meersschaert" userId="174f9fab-b41b-4f6a-9da6-3d16d9d165f6" providerId="ADAL" clId="{3EF2B450-99A8-423B-885D-E472EB240ABB}" dt="2021-04-14T08:09:08.688" v="1394" actId="478"/>
          <ac:picMkLst>
            <pc:docMk/>
            <pc:sldMk cId="3707276451" sldId="530"/>
            <ac:picMk id="15" creationId="{8E7237FC-BACF-4032-B9C8-070A511CFA5B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4T08:09:58.921" v="1407" actId="14100"/>
        <pc:sldMkLst>
          <pc:docMk/>
          <pc:sldMk cId="2472922415" sldId="531"/>
        </pc:sldMkLst>
        <pc:picChg chg="del">
          <ac:chgData name="Christophe Meersschaert" userId="174f9fab-b41b-4f6a-9da6-3d16d9d165f6" providerId="ADAL" clId="{3EF2B450-99A8-423B-885D-E472EB240ABB}" dt="2021-04-14T08:09:42.075" v="1403" actId="478"/>
          <ac:picMkLst>
            <pc:docMk/>
            <pc:sldMk cId="2472922415" sldId="531"/>
            <ac:picMk id="4" creationId="{FF0C2DE6-77B0-4384-B2FB-41E4428C09D7}"/>
          </ac:picMkLst>
        </pc:picChg>
        <pc:picChg chg="add mod">
          <ac:chgData name="Christophe Meersschaert" userId="174f9fab-b41b-4f6a-9da6-3d16d9d165f6" providerId="ADAL" clId="{3EF2B450-99A8-423B-885D-E472EB240ABB}" dt="2021-04-14T08:09:58.921" v="1407" actId="14100"/>
          <ac:picMkLst>
            <pc:docMk/>
            <pc:sldMk cId="2472922415" sldId="531"/>
            <ac:picMk id="5" creationId="{EB3E9A4B-9869-4D54-82FF-353273046466}"/>
          </ac:picMkLst>
        </pc:picChg>
        <pc:picChg chg="del">
          <ac:chgData name="Christophe Meersschaert" userId="174f9fab-b41b-4f6a-9da6-3d16d9d165f6" providerId="ADAL" clId="{3EF2B450-99A8-423B-885D-E472EB240ABB}" dt="2021-04-14T08:09:43.058" v="1404" actId="478"/>
          <ac:picMkLst>
            <pc:docMk/>
            <pc:sldMk cId="2472922415" sldId="531"/>
            <ac:picMk id="10" creationId="{72E5F385-0AF1-408B-B666-608550DDEE78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4T08:10:40.417" v="1413" actId="1076"/>
        <pc:sldMkLst>
          <pc:docMk/>
          <pc:sldMk cId="808108814" sldId="532"/>
        </pc:sldMkLst>
        <pc:picChg chg="add mod">
          <ac:chgData name="Christophe Meersschaert" userId="174f9fab-b41b-4f6a-9da6-3d16d9d165f6" providerId="ADAL" clId="{3EF2B450-99A8-423B-885D-E472EB240ABB}" dt="2021-04-14T08:10:40.417" v="1413" actId="1076"/>
          <ac:picMkLst>
            <pc:docMk/>
            <pc:sldMk cId="808108814" sldId="532"/>
            <ac:picMk id="4" creationId="{0809D26D-0EDA-4CD4-8FEB-A86A798B5B0E}"/>
          </ac:picMkLst>
        </pc:picChg>
        <pc:picChg chg="del">
          <ac:chgData name="Christophe Meersschaert" userId="174f9fab-b41b-4f6a-9da6-3d16d9d165f6" providerId="ADAL" clId="{3EF2B450-99A8-423B-885D-E472EB240ABB}" dt="2021-04-14T08:10:21.612" v="1409" actId="478"/>
          <ac:picMkLst>
            <pc:docMk/>
            <pc:sldMk cId="808108814" sldId="532"/>
            <ac:picMk id="5" creationId="{EB3E9A4B-9869-4D54-82FF-353273046466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4T08:10:58.841" v="1419" actId="1076"/>
        <pc:sldMkLst>
          <pc:docMk/>
          <pc:sldMk cId="3653050370" sldId="533"/>
        </pc:sldMkLst>
        <pc:picChg chg="del">
          <ac:chgData name="Christophe Meersschaert" userId="174f9fab-b41b-4f6a-9da6-3d16d9d165f6" providerId="ADAL" clId="{3EF2B450-99A8-423B-885D-E472EB240ABB}" dt="2021-04-14T08:10:45.298" v="1415" actId="478"/>
          <ac:picMkLst>
            <pc:docMk/>
            <pc:sldMk cId="3653050370" sldId="533"/>
            <ac:picMk id="4" creationId="{0809D26D-0EDA-4CD4-8FEB-A86A798B5B0E}"/>
          </ac:picMkLst>
        </pc:picChg>
        <pc:picChg chg="add mod">
          <ac:chgData name="Christophe Meersschaert" userId="174f9fab-b41b-4f6a-9da6-3d16d9d165f6" providerId="ADAL" clId="{3EF2B450-99A8-423B-885D-E472EB240ABB}" dt="2021-04-14T08:10:58.841" v="1419" actId="1076"/>
          <ac:picMkLst>
            <pc:docMk/>
            <pc:sldMk cId="3653050370" sldId="533"/>
            <ac:picMk id="5" creationId="{C45FFDAD-879E-4879-BD5A-24D4BE737732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4T08:11:38.518" v="1424" actId="14100"/>
        <pc:sldMkLst>
          <pc:docMk/>
          <pc:sldMk cId="3531668339" sldId="534"/>
        </pc:sldMkLst>
        <pc:picChg chg="add mod">
          <ac:chgData name="Christophe Meersschaert" userId="174f9fab-b41b-4f6a-9da6-3d16d9d165f6" providerId="ADAL" clId="{3EF2B450-99A8-423B-885D-E472EB240ABB}" dt="2021-04-14T08:11:38.518" v="1424" actId="14100"/>
          <ac:picMkLst>
            <pc:docMk/>
            <pc:sldMk cId="3531668339" sldId="534"/>
            <ac:picMk id="4" creationId="{A00BFDF0-DD57-44DB-9902-CCB50CFA54CB}"/>
          </ac:picMkLst>
        </pc:picChg>
        <pc:picChg chg="del">
          <ac:chgData name="Christophe Meersschaert" userId="174f9fab-b41b-4f6a-9da6-3d16d9d165f6" providerId="ADAL" clId="{3EF2B450-99A8-423B-885D-E472EB240ABB}" dt="2021-04-14T08:11:24.342" v="1421" actId="478"/>
          <ac:picMkLst>
            <pc:docMk/>
            <pc:sldMk cId="3531668339" sldId="534"/>
            <ac:picMk id="5" creationId="{C45FFDAD-879E-4879-BD5A-24D4BE737732}"/>
          </ac:picMkLst>
        </pc:picChg>
      </pc:sldChg>
      <pc:sldChg chg="addSp delSp modSp add mod">
        <pc:chgData name="Christophe Meersschaert" userId="174f9fab-b41b-4f6a-9da6-3d16d9d165f6" providerId="ADAL" clId="{3EF2B450-99A8-423B-885D-E472EB240ABB}" dt="2021-04-14T08:22:36.088" v="1431" actId="1076"/>
        <pc:sldMkLst>
          <pc:docMk/>
          <pc:sldMk cId="3773537693" sldId="535"/>
        </pc:sldMkLst>
        <pc:picChg chg="del mod">
          <ac:chgData name="Christophe Meersschaert" userId="174f9fab-b41b-4f6a-9da6-3d16d9d165f6" providerId="ADAL" clId="{3EF2B450-99A8-423B-885D-E472EB240ABB}" dt="2021-04-14T08:12:04.355" v="1427" actId="478"/>
          <ac:picMkLst>
            <pc:docMk/>
            <pc:sldMk cId="3773537693" sldId="535"/>
            <ac:picMk id="4" creationId="{A00BFDF0-DD57-44DB-9902-CCB50CFA54CB}"/>
          </ac:picMkLst>
        </pc:picChg>
        <pc:picChg chg="add mod">
          <ac:chgData name="Christophe Meersschaert" userId="174f9fab-b41b-4f6a-9da6-3d16d9d165f6" providerId="ADAL" clId="{3EF2B450-99A8-423B-885D-E472EB240ABB}" dt="2021-04-14T08:22:36.088" v="1431" actId="1076"/>
          <ac:picMkLst>
            <pc:docMk/>
            <pc:sldMk cId="3773537693" sldId="535"/>
            <ac:picMk id="5" creationId="{B542B568-9792-489A-ABB5-7BCE3656AD4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21257-C9EC-4248-ABAB-020F745AD197}" type="datetimeFigureOut">
              <a:rPr lang="nl-BE" smtClean="0"/>
              <a:t>8/04/2021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B092B-AF2C-4AF4-89E2-A861A9A2CB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6628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0C541F-0F8B-445A-ADEC-D07F668E7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6DB49C-61FA-4E08-9DCF-3670920E1B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57BC5F-B124-4155-918D-6651D2BAF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7B06-BF26-41D7-83F8-B6504A639DFA}" type="datetime1">
              <a:rPr lang="nl-BE" smtClean="0"/>
              <a:t>13/04/2021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D77193-00BF-488E-B9EA-3398C46F4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705372-9634-4FA7-9728-58A2604A5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3407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5835C8-E338-4E94-9FF1-2006565D2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BF07C86-E52C-485B-AB21-3F200A47E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205AB0-3ABB-48F4-B42B-FD3364936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BDFA-C518-453C-90C9-0535C4E9FC1A}" type="datetime1">
              <a:rPr lang="nl-BE" smtClean="0"/>
              <a:t>13/04/2021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A20D06-DF9B-446F-8E46-1E1942416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AC36FD0-39F5-46B0-B427-99155177F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8234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82E7309-BF6E-4D50-9131-3139B2BA19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37ACFCA-29D5-4E27-8256-AA14E0EF2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EE2707-05A7-4341-9369-158B53F5A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980B-DE73-432A-8C76-E2CBAA96B6C8}" type="datetime1">
              <a:rPr lang="nl-BE" smtClean="0"/>
              <a:t>13/04/2021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430D86-60B1-472D-92AB-DB1F09D9B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7DA731-27B8-4434-B951-76B16EC04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6101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D6FE1E-2DF7-4315-9655-9434C58FE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5E7E79-3D99-42B3-9796-13447C6FC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8FF143-8D89-4A46-9A00-9888A425E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E216-18F3-461E-9A7F-FB54189DB970}" type="datetime1">
              <a:rPr lang="nl-BE" smtClean="0"/>
              <a:t>13/04/2021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DF4DEAC-E8A6-420B-9447-E46E8029A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F61370-1166-43F6-BCF4-E1D6CA2D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809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515247-B3E3-4935-953F-6CA667E83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1D4ABB-8812-4782-95A9-6597B0873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B16DCE-1A37-4EBF-B747-C40A6055C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A5D-DECC-4384-B251-78EF75B68A73}" type="datetime1">
              <a:rPr lang="nl-BE" smtClean="0"/>
              <a:t>13/04/2021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DA666E4-9B82-406A-82BB-C10F03680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CA1F9C-732A-4186-8649-8841DF585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2207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F94B17-92AD-4FDA-9B9D-B5CE74EA7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00552D-8151-4425-A4D1-C1BD620525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CD44603-4B20-4CEB-9BB9-757D5BBF2E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FB314E1-65D8-4911-B883-72DD07E26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44AE-7827-4700-B9A7-AA7186C8F170}" type="datetime1">
              <a:rPr lang="nl-BE" smtClean="0"/>
              <a:t>13/04/2021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37D25EE-2A5E-43AE-BA03-E748FA625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A3BA26E-20A7-4FC7-A00D-36798046C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2220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3BD67F-8E3C-42DD-9744-6767B079B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FF37CC6-98C1-41F9-82AA-3854733D6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7A917B6-DBC9-4696-8F32-326B254D2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02CFBA5-17BA-419F-A827-B6777946B2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0F78811-65A4-4B96-9BC7-1442EAFF0C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7023ED9-8B5B-4D2D-BD97-6F014E0CD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9E38-255D-4261-9422-23CA102D92F2}" type="datetime1">
              <a:rPr lang="nl-BE" smtClean="0"/>
              <a:t>13/04/2021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117D0DA-E7FF-4BCE-B790-4746212B1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D30EC64-41DE-4141-B460-20B9E28AF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8186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7AE687-8273-4E19-B420-8824EF96E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5B80C5C-2531-45C9-8DB4-8503AE853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E3B3-DED2-4993-90ED-59F2E3EF7145}" type="datetime1">
              <a:rPr lang="nl-BE" smtClean="0"/>
              <a:t>13/04/2021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BA6D181-2989-415F-9D97-0323DAC23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471EDC-3C2B-4C44-9896-472267477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52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ED766C3-0EDF-4380-9AEB-75D08FB37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C8F5-A4CE-4339-BC59-B20153F75E98}" type="datetime1">
              <a:rPr lang="nl-BE" smtClean="0"/>
              <a:t>13/04/2021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CC8EB41-C9F8-4467-ADBD-80A64EDFA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13A8D49-BA3A-4E3F-BACF-3AE059EC0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7209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465459-C4C7-4614-A250-E8DFF938E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C46035-0E5C-41B5-8573-358117C26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3EFB60A-6A23-46D2-9CB3-8FBA08939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241BC81-B9F3-41A9-A379-2A2BC0F69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D4DC-A397-4F24-AC0E-5851D3B69230}" type="datetime1">
              <a:rPr lang="nl-BE" smtClean="0"/>
              <a:t>13/04/2021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F51E257-E47E-4458-8B4D-45E713BE5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940EB21-42F6-4AD5-A2A8-D528E3341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681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D98138-45BE-43F3-9022-D6F9E2D49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9DD8C3-65FF-4F2D-AC11-8CF881A34B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9FDA143-CC96-4729-99BB-231B1547A8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69D80B0-A6C8-458D-86D0-1646917BE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1916-1445-46CC-9C6C-90DFBC10251C}" type="datetime1">
              <a:rPr lang="nl-BE" smtClean="0"/>
              <a:t>13/04/2021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E743671-9CD2-4025-B0EE-89F77B19D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AC30D4B-783E-4ADC-B9C1-07CB56629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305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BF4FD64-06E0-4A4E-94A8-A8578F7A8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5543306-B54C-4D34-ADDA-723F71154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2885D5-2E30-4640-8780-C3A9A3343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5858E-C08C-4651-ACA8-3738ACB9676B}" type="datetime1">
              <a:rPr lang="nl-BE" smtClean="0"/>
              <a:t>13/04/2021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2CDF676-333C-44A1-8816-B2B2173FC7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81F030-4A2B-4852-95CA-74C170E3A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7A79A-9381-49E2-9339-2B607ABBED0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7247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image" Target="../media/image40.png"/><Relationship Id="rId4" Type="http://schemas.openxmlformats.org/officeDocument/2006/relationships/image" Target="../media/image3.png"/><Relationship Id="rId9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image" Target="../media/image41.png"/><Relationship Id="rId4" Type="http://schemas.openxmlformats.org/officeDocument/2006/relationships/image" Target="../media/image3.png"/><Relationship Id="rId9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image" Target="../media/image48.png"/><Relationship Id="rId4" Type="http://schemas.openxmlformats.org/officeDocument/2006/relationships/image" Target="../media/image3.png"/><Relationship Id="rId9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.png"/><Relationship Id="rId7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hyperlink" Target="https://www.youtube.com/watch?v=J2c4JfhyjH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4.png"/><Relationship Id="rId10" Type="http://schemas.openxmlformats.org/officeDocument/2006/relationships/image" Target="../media/image58.png"/><Relationship Id="rId4" Type="http://schemas.openxmlformats.org/officeDocument/2006/relationships/image" Target="../media/image3.png"/><Relationship Id="rId9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60.png"/><Relationship Id="rId5" Type="http://schemas.openxmlformats.org/officeDocument/2006/relationships/image" Target="../media/image4.png"/><Relationship Id="rId10" Type="http://schemas.openxmlformats.org/officeDocument/2006/relationships/image" Target="../media/image59.png"/><Relationship Id="rId4" Type="http://schemas.openxmlformats.org/officeDocument/2006/relationships/image" Target="../media/image3.png"/><Relationship Id="rId9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4.png"/><Relationship Id="rId10" Type="http://schemas.openxmlformats.org/officeDocument/2006/relationships/image" Target="../media/image61.png"/><Relationship Id="rId4" Type="http://schemas.openxmlformats.org/officeDocument/2006/relationships/image" Target="../media/image3.png"/><Relationship Id="rId9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.png"/><Relationship Id="rId7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4.png"/><Relationship Id="rId10" Type="http://schemas.openxmlformats.org/officeDocument/2006/relationships/image" Target="../media/image64.png"/><Relationship Id="rId4" Type="http://schemas.openxmlformats.org/officeDocument/2006/relationships/image" Target="../media/image3.png"/><Relationship Id="rId9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2.png"/><Relationship Id="rId7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4.png"/><Relationship Id="rId10" Type="http://schemas.openxmlformats.org/officeDocument/2006/relationships/image" Target="../media/image67.png"/><Relationship Id="rId4" Type="http://schemas.openxmlformats.org/officeDocument/2006/relationships/image" Target="../media/image3.png"/><Relationship Id="rId9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.png"/><Relationship Id="rId7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.png"/><Relationship Id="rId7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2.png"/><Relationship Id="rId7" Type="http://schemas.openxmlformats.org/officeDocument/2006/relationships/image" Target="../media/image7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2.png"/><Relationship Id="rId7" Type="http://schemas.openxmlformats.org/officeDocument/2006/relationships/image" Target="../media/image7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2.png"/><Relationship Id="rId7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2.png"/><Relationship Id="rId7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2.png"/><Relationship Id="rId7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4.png"/><Relationship Id="rId10" Type="http://schemas.openxmlformats.org/officeDocument/2006/relationships/image" Target="../media/image81.png"/><Relationship Id="rId4" Type="http://schemas.openxmlformats.org/officeDocument/2006/relationships/image" Target="../media/image3.png"/><Relationship Id="rId9" Type="http://schemas.openxmlformats.org/officeDocument/2006/relationships/image" Target="../media/image8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2.png"/><Relationship Id="rId7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2.png"/><Relationship Id="rId7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2.png"/><Relationship Id="rId7" Type="http://schemas.openxmlformats.org/officeDocument/2006/relationships/image" Target="../media/image8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88.png"/><Relationship Id="rId5" Type="http://schemas.openxmlformats.org/officeDocument/2006/relationships/image" Target="../media/image4.png"/><Relationship Id="rId10" Type="http://schemas.openxmlformats.org/officeDocument/2006/relationships/image" Target="../media/image87.png"/><Relationship Id="rId4" Type="http://schemas.openxmlformats.org/officeDocument/2006/relationships/image" Target="../media/image3.png"/><Relationship Id="rId9" Type="http://schemas.openxmlformats.org/officeDocument/2006/relationships/image" Target="../media/image8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2.png"/><Relationship Id="rId7" Type="http://schemas.openxmlformats.org/officeDocument/2006/relationships/image" Target="../media/image8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4.png"/><Relationship Id="rId10" Type="http://schemas.openxmlformats.org/officeDocument/2006/relationships/image" Target="../media/image91.png"/><Relationship Id="rId4" Type="http://schemas.openxmlformats.org/officeDocument/2006/relationships/image" Target="../media/image3.png"/><Relationship Id="rId9" Type="http://schemas.openxmlformats.org/officeDocument/2006/relationships/image" Target="../media/image9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2.png"/><Relationship Id="rId7" Type="http://schemas.openxmlformats.org/officeDocument/2006/relationships/image" Target="../media/image8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2.png"/><Relationship Id="rId7" Type="http://schemas.openxmlformats.org/officeDocument/2006/relationships/image" Target="../media/image9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2.png"/><Relationship Id="rId7" Type="http://schemas.openxmlformats.org/officeDocument/2006/relationships/image" Target="../media/image9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2.png"/><Relationship Id="rId7" Type="http://schemas.openxmlformats.org/officeDocument/2006/relationships/image" Target="../media/image9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4.png"/><Relationship Id="rId10" Type="http://schemas.openxmlformats.org/officeDocument/2006/relationships/image" Target="../media/image99.png"/><Relationship Id="rId4" Type="http://schemas.openxmlformats.org/officeDocument/2006/relationships/image" Target="../media/image3.png"/><Relationship Id="rId9" Type="http://schemas.openxmlformats.org/officeDocument/2006/relationships/image" Target="../media/image9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2.png"/><Relationship Id="rId7" Type="http://schemas.openxmlformats.org/officeDocument/2006/relationships/image" Target="../media/image9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4.png"/><Relationship Id="rId10" Type="http://schemas.openxmlformats.org/officeDocument/2006/relationships/image" Target="../media/image100.png"/><Relationship Id="rId4" Type="http://schemas.openxmlformats.org/officeDocument/2006/relationships/image" Target="../media/image3.png"/><Relationship Id="rId9" Type="http://schemas.openxmlformats.org/officeDocument/2006/relationships/image" Target="../media/image99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2.png"/><Relationship Id="rId7" Type="http://schemas.openxmlformats.org/officeDocument/2006/relationships/image" Target="../media/image9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4.png"/><Relationship Id="rId10" Type="http://schemas.openxmlformats.org/officeDocument/2006/relationships/image" Target="../media/image102.png"/><Relationship Id="rId4" Type="http://schemas.openxmlformats.org/officeDocument/2006/relationships/image" Target="../media/image3.png"/><Relationship Id="rId9" Type="http://schemas.openxmlformats.org/officeDocument/2006/relationships/image" Target="../media/image101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2.png"/><Relationship Id="rId7" Type="http://schemas.openxmlformats.org/officeDocument/2006/relationships/image" Target="../media/image9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4.png"/><Relationship Id="rId10" Type="http://schemas.openxmlformats.org/officeDocument/2006/relationships/image" Target="../media/image103.png"/><Relationship Id="rId4" Type="http://schemas.openxmlformats.org/officeDocument/2006/relationships/image" Target="../media/image3.png"/><Relationship Id="rId9" Type="http://schemas.openxmlformats.org/officeDocument/2006/relationships/image" Target="../media/image101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2.png"/><Relationship Id="rId7" Type="http://schemas.openxmlformats.org/officeDocument/2006/relationships/image" Target="../media/image9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4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2.png"/><Relationship Id="rId7" Type="http://schemas.openxmlformats.org/officeDocument/2006/relationships/image" Target="../media/image9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5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2.png"/><Relationship Id="rId7" Type="http://schemas.openxmlformats.org/officeDocument/2006/relationships/image" Target="../media/image10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2.png"/><Relationship Id="rId7" Type="http://schemas.openxmlformats.org/officeDocument/2006/relationships/image" Target="../media/image10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2.png"/><Relationship Id="rId7" Type="http://schemas.openxmlformats.org/officeDocument/2006/relationships/image" Target="../media/image10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11" Type="http://schemas.openxmlformats.org/officeDocument/2006/relationships/image" Target="../media/image111.png"/><Relationship Id="rId5" Type="http://schemas.openxmlformats.org/officeDocument/2006/relationships/image" Target="../media/image4.png"/><Relationship Id="rId10" Type="http://schemas.openxmlformats.org/officeDocument/2006/relationships/image" Target="../media/image110.png"/><Relationship Id="rId4" Type="http://schemas.openxmlformats.org/officeDocument/2006/relationships/image" Target="../media/image3.png"/><Relationship Id="rId9" Type="http://schemas.openxmlformats.org/officeDocument/2006/relationships/image" Target="../media/image109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2.png"/><Relationship Id="rId7" Type="http://schemas.openxmlformats.org/officeDocument/2006/relationships/image" Target="../media/image10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4.png"/><Relationship Id="rId10" Type="http://schemas.openxmlformats.org/officeDocument/2006/relationships/image" Target="../media/image112.png"/><Relationship Id="rId4" Type="http://schemas.openxmlformats.org/officeDocument/2006/relationships/image" Target="../media/image3.png"/><Relationship Id="rId9" Type="http://schemas.openxmlformats.org/officeDocument/2006/relationships/image" Target="../media/image109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2.png"/><Relationship Id="rId7" Type="http://schemas.openxmlformats.org/officeDocument/2006/relationships/image" Target="../media/image10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4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2.png"/><Relationship Id="rId7" Type="http://schemas.openxmlformats.org/officeDocument/2006/relationships/image" Target="../media/image10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5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2.png"/><Relationship Id="rId7" Type="http://schemas.openxmlformats.org/officeDocument/2006/relationships/image" Target="../media/image10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2.png"/><Relationship Id="rId7" Type="http://schemas.openxmlformats.org/officeDocument/2006/relationships/image" Target="../media/image10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2.png"/><Relationship Id="rId7" Type="http://schemas.openxmlformats.org/officeDocument/2006/relationships/image" Target="../media/image10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2.png"/><Relationship Id="rId7" Type="http://schemas.openxmlformats.org/officeDocument/2006/relationships/image" Target="../media/image10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2.png"/><Relationship Id="rId7" Type="http://schemas.openxmlformats.org/officeDocument/2006/relationships/image" Target="../media/image10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16" b="9775"/>
          <a:stretch/>
        </p:blipFill>
        <p:spPr>
          <a:xfrm>
            <a:off x="4191000" y="0"/>
            <a:ext cx="8001000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02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6DB89CC-E553-46D3-AE8B-AF497B5830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3048"/>
          <a:stretch/>
        </p:blipFill>
        <p:spPr>
          <a:xfrm>
            <a:off x="2406067" y="1590721"/>
            <a:ext cx="7379866" cy="2049634"/>
          </a:xfrm>
          <a:prstGeom prst="rect">
            <a:avLst/>
          </a:prstGeom>
        </p:spPr>
      </p:pic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EEA8C14E-1BFC-466A-9C47-DF7DC148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1</a:t>
            </a:fld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A0BF653-51C9-4B43-8EA3-15CB8B1624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9266" y="4150464"/>
            <a:ext cx="6423918" cy="3651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273B145-A5A6-46C0-9A9C-D988D34077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816" y="6349692"/>
            <a:ext cx="2457450" cy="29527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FA4BBE5-1C28-42C2-A9DB-6DCDC37336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9266" y="6339258"/>
            <a:ext cx="2333625" cy="333375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DADED07E-68B3-49CF-802F-506210D660E1}"/>
              </a:ext>
            </a:extLst>
          </p:cNvPr>
          <p:cNvSpPr txBox="1"/>
          <p:nvPr/>
        </p:nvSpPr>
        <p:spPr>
          <a:xfrm>
            <a:off x="7665127" y="6291024"/>
            <a:ext cx="3495213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700" dirty="0">
                <a:solidFill>
                  <a:schemeClr val="accent1">
                    <a:lumMod val="75000"/>
                  </a:schemeClr>
                </a:solidFill>
              </a:rPr>
              <a:t>Docent : 	Christophe Meersschaert</a:t>
            </a:r>
          </a:p>
        </p:txBody>
      </p:sp>
    </p:spTree>
    <p:extLst>
      <p:ext uri="{BB962C8B-B14F-4D97-AF65-F5344CB8AC3E}">
        <p14:creationId xmlns:p14="http://schemas.microsoft.com/office/powerpoint/2010/main" val="4153144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10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1" y="1140535"/>
            <a:ext cx="4696286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684336C9-7710-4C84-ADA0-9183F9B42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396" y="1145364"/>
            <a:ext cx="2312518" cy="370950"/>
          </a:xfrm>
          <a:prstGeom prst="rect">
            <a:avLst/>
          </a:prstGeom>
        </p:spPr>
      </p:pic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2E537E63-D0AC-4A3E-A0EA-26B2DC80B62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807" t="-8966"/>
          <a:stretch/>
        </p:blipFill>
        <p:spPr>
          <a:xfrm>
            <a:off x="807798" y="2750576"/>
            <a:ext cx="3626453" cy="42158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7FA5020-32C7-4AE6-9F97-2ADE840D2E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396" y="1465455"/>
            <a:ext cx="3733800" cy="266700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CB57BFA2-D6F3-4D6F-8BAD-AA0CC17EEA2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890" r="32149" b="83445"/>
          <a:stretch/>
        </p:blipFill>
        <p:spPr>
          <a:xfrm>
            <a:off x="801098" y="3189504"/>
            <a:ext cx="4048217" cy="386895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FD188C6B-EE22-495D-8CD9-4739287DD14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126" t="-9505"/>
          <a:stretch/>
        </p:blipFill>
        <p:spPr>
          <a:xfrm>
            <a:off x="801098" y="3576400"/>
            <a:ext cx="5803503" cy="386896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9CF8BC54-B98C-45D8-BE1F-1BB2B1D18BC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6728" t="-5339"/>
          <a:stretch/>
        </p:blipFill>
        <p:spPr>
          <a:xfrm>
            <a:off x="801098" y="4028121"/>
            <a:ext cx="2495961" cy="324388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EC6B3235-1B65-46A1-B9C9-E538E67EE6B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0707"/>
          <a:stretch/>
        </p:blipFill>
        <p:spPr>
          <a:xfrm>
            <a:off x="801098" y="4417334"/>
            <a:ext cx="2014008" cy="405538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42D929ED-0F45-48B9-B160-42DEB873882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3650"/>
          <a:stretch/>
        </p:blipFill>
        <p:spPr>
          <a:xfrm>
            <a:off x="801098" y="4804610"/>
            <a:ext cx="951741" cy="32498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C0EF87A-0257-4022-9076-0FD9535C30A7}"/>
              </a:ext>
            </a:extLst>
          </p:cNvPr>
          <p:cNvSpPr txBox="1"/>
          <p:nvPr/>
        </p:nvSpPr>
        <p:spPr>
          <a:xfrm>
            <a:off x="3942127" y="2016670"/>
            <a:ext cx="4048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/>
              <a:t>Overzicht</a:t>
            </a:r>
          </a:p>
        </p:txBody>
      </p:sp>
    </p:spTree>
    <p:extLst>
      <p:ext uri="{BB962C8B-B14F-4D97-AF65-F5344CB8AC3E}">
        <p14:creationId xmlns:p14="http://schemas.microsoft.com/office/powerpoint/2010/main" val="2849805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11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1" y="1140535"/>
            <a:ext cx="4696286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684336C9-7710-4C84-ADA0-9183F9B42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396" y="1145364"/>
            <a:ext cx="2312518" cy="370950"/>
          </a:xfrm>
          <a:prstGeom prst="rect">
            <a:avLst/>
          </a:prstGeom>
        </p:spPr>
      </p:pic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9" name="Afbeelding 8">
            <a:extLst>
              <a:ext uri="{FF2B5EF4-FFF2-40B4-BE49-F238E27FC236}">
                <a16:creationId xmlns:a16="http://schemas.microsoft.com/office/drawing/2014/main" id="{68B6D3C6-E364-431D-9DA2-A22367B981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96" y="1491964"/>
            <a:ext cx="3305175" cy="29527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498B015-46D5-41A0-B416-1470507A59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0159" y="1862914"/>
            <a:ext cx="7569868" cy="456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79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12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1" y="1140535"/>
            <a:ext cx="4696286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684336C9-7710-4C84-ADA0-9183F9B42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396" y="1145364"/>
            <a:ext cx="2312518" cy="370950"/>
          </a:xfrm>
          <a:prstGeom prst="rect">
            <a:avLst/>
          </a:prstGeom>
        </p:spPr>
      </p:pic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9" name="Afbeelding 8">
            <a:extLst>
              <a:ext uri="{FF2B5EF4-FFF2-40B4-BE49-F238E27FC236}">
                <a16:creationId xmlns:a16="http://schemas.microsoft.com/office/drawing/2014/main" id="{68B6D3C6-E364-431D-9DA2-A22367B981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96" y="1491964"/>
            <a:ext cx="3305175" cy="29527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5E79274-83D4-4070-85A0-1C0605A5DF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2983" y="1829408"/>
            <a:ext cx="7097918" cy="475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14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13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1" y="1140535"/>
            <a:ext cx="4696286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684336C9-7710-4C84-ADA0-9183F9B42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396" y="1145364"/>
            <a:ext cx="2312518" cy="370950"/>
          </a:xfrm>
          <a:prstGeom prst="rect">
            <a:avLst/>
          </a:prstGeom>
        </p:spPr>
      </p:pic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9" name="Afbeelding 8">
            <a:extLst>
              <a:ext uri="{FF2B5EF4-FFF2-40B4-BE49-F238E27FC236}">
                <a16:creationId xmlns:a16="http://schemas.microsoft.com/office/drawing/2014/main" id="{68B6D3C6-E364-431D-9DA2-A22367B981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96" y="1491964"/>
            <a:ext cx="3305175" cy="29527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F974A4B-A15B-4173-A79D-5A47E1BA67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396" y="2388873"/>
            <a:ext cx="7781143" cy="255752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F6D447E-5940-436C-8ED8-827AB6647E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91267" y="2129348"/>
            <a:ext cx="3752850" cy="307657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5D318148-0502-4A91-96B6-E3AFA21871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6899" y="5175730"/>
            <a:ext cx="7727882" cy="88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64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14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1" y="1140535"/>
            <a:ext cx="4696286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684336C9-7710-4C84-ADA0-9183F9B42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396" y="1145364"/>
            <a:ext cx="2312518" cy="370950"/>
          </a:xfrm>
          <a:prstGeom prst="rect">
            <a:avLst/>
          </a:prstGeom>
        </p:spPr>
      </p:pic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9" name="Afbeelding 8">
            <a:extLst>
              <a:ext uri="{FF2B5EF4-FFF2-40B4-BE49-F238E27FC236}">
                <a16:creationId xmlns:a16="http://schemas.microsoft.com/office/drawing/2014/main" id="{68B6D3C6-E364-431D-9DA2-A22367B981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96" y="1491964"/>
            <a:ext cx="3305175" cy="29527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41CF233-8650-450A-8468-39C46492A0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6004" y="2153713"/>
            <a:ext cx="7977305" cy="370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19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15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0" y="1140535"/>
            <a:ext cx="5603191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684336C9-7710-4C84-ADA0-9183F9B42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396" y="1145364"/>
            <a:ext cx="2312518" cy="370950"/>
          </a:xfrm>
          <a:prstGeom prst="rect">
            <a:avLst/>
          </a:prstGeom>
        </p:spPr>
      </p:pic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5" name="Afbeelding 4">
            <a:extLst>
              <a:ext uri="{FF2B5EF4-FFF2-40B4-BE49-F238E27FC236}">
                <a16:creationId xmlns:a16="http://schemas.microsoft.com/office/drawing/2014/main" id="{64D038D5-D5BE-48C8-AAD1-27DAE047EB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96" y="1511014"/>
            <a:ext cx="5419725" cy="27622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6FEA2CC-AFB9-45C1-9E03-DC30AFD606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2848" y="1899067"/>
            <a:ext cx="8606545" cy="1655631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83A2129F-B692-42AA-B78B-B67D55CB4B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2847" y="3656281"/>
            <a:ext cx="8824623" cy="205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85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16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0" y="1140535"/>
            <a:ext cx="5603191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684336C9-7710-4C84-ADA0-9183F9B42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396" y="1145364"/>
            <a:ext cx="2312518" cy="370950"/>
          </a:xfrm>
          <a:prstGeom prst="rect">
            <a:avLst/>
          </a:prstGeom>
        </p:spPr>
      </p:pic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5" name="Afbeelding 4">
            <a:extLst>
              <a:ext uri="{FF2B5EF4-FFF2-40B4-BE49-F238E27FC236}">
                <a16:creationId xmlns:a16="http://schemas.microsoft.com/office/drawing/2014/main" id="{64D038D5-D5BE-48C8-AAD1-27DAE047EB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96" y="1511014"/>
            <a:ext cx="5419725" cy="27622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AE40669-397A-437F-9EAA-D409D33E53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661" y="2027672"/>
            <a:ext cx="8604724" cy="403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60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17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0" y="1140535"/>
            <a:ext cx="5603191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684336C9-7710-4C84-ADA0-9183F9B42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396" y="1145364"/>
            <a:ext cx="2312518" cy="370950"/>
          </a:xfrm>
          <a:prstGeom prst="rect">
            <a:avLst/>
          </a:prstGeom>
        </p:spPr>
      </p:pic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5" name="Afbeelding 4">
            <a:extLst>
              <a:ext uri="{FF2B5EF4-FFF2-40B4-BE49-F238E27FC236}">
                <a16:creationId xmlns:a16="http://schemas.microsoft.com/office/drawing/2014/main" id="{64D038D5-D5BE-48C8-AAD1-27DAE047EB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96" y="1511014"/>
            <a:ext cx="5419725" cy="27622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F15E7B7-3257-41CE-AE31-1BEB45868D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465" y="1945675"/>
            <a:ext cx="7172217" cy="157546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57DEE93-E359-4FE1-A201-C4877C6195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6729" y="3659701"/>
            <a:ext cx="8169618" cy="189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37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18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0" y="1140535"/>
            <a:ext cx="5603191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684336C9-7710-4C84-ADA0-9183F9B42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396" y="1145364"/>
            <a:ext cx="2312518" cy="370950"/>
          </a:xfrm>
          <a:prstGeom prst="rect">
            <a:avLst/>
          </a:prstGeom>
        </p:spPr>
      </p:pic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5" name="Afbeelding 4">
            <a:extLst>
              <a:ext uri="{FF2B5EF4-FFF2-40B4-BE49-F238E27FC236}">
                <a16:creationId xmlns:a16="http://schemas.microsoft.com/office/drawing/2014/main" id="{64D038D5-D5BE-48C8-AAD1-27DAE047EB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96" y="1511014"/>
            <a:ext cx="5419725" cy="27622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F15E7B7-3257-41CE-AE31-1BEB45868D7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5098" b="72482"/>
          <a:stretch/>
        </p:blipFill>
        <p:spPr>
          <a:xfrm>
            <a:off x="195310" y="1881964"/>
            <a:ext cx="3220486" cy="43354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3F05E07-F3F3-4C59-8D95-19AE51F2CEE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5085" r="-3206" b="60214"/>
          <a:stretch/>
        </p:blipFill>
        <p:spPr>
          <a:xfrm>
            <a:off x="300476" y="3063875"/>
            <a:ext cx="9208868" cy="1240654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45DC359A-C15A-4266-A40C-9DA65D39C94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40546" b="92704"/>
          <a:stretch/>
        </p:blipFill>
        <p:spPr>
          <a:xfrm>
            <a:off x="313737" y="2291385"/>
            <a:ext cx="4610354" cy="31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71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19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0" y="1140535"/>
            <a:ext cx="5603191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684336C9-7710-4C84-ADA0-9183F9B42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396" y="1145364"/>
            <a:ext cx="2312518" cy="370950"/>
          </a:xfrm>
          <a:prstGeom prst="rect">
            <a:avLst/>
          </a:prstGeom>
        </p:spPr>
      </p:pic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5" name="Afbeelding 4">
            <a:extLst>
              <a:ext uri="{FF2B5EF4-FFF2-40B4-BE49-F238E27FC236}">
                <a16:creationId xmlns:a16="http://schemas.microsoft.com/office/drawing/2014/main" id="{64D038D5-D5BE-48C8-AAD1-27DAE047EB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96" y="1511014"/>
            <a:ext cx="5419725" cy="27622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F15E7B7-3257-41CE-AE31-1BEB45868D7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5098" b="72482"/>
          <a:stretch/>
        </p:blipFill>
        <p:spPr>
          <a:xfrm>
            <a:off x="195310" y="1881964"/>
            <a:ext cx="3220486" cy="43354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3F05E07-F3F3-4C59-8D95-19AE51F2CEE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41210" b="21879"/>
          <a:stretch/>
        </p:blipFill>
        <p:spPr>
          <a:xfrm>
            <a:off x="429147" y="3094133"/>
            <a:ext cx="8736694" cy="1815218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94DBC41-7E78-4212-9BC1-08B49482BD0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40546" b="92704"/>
          <a:stretch/>
        </p:blipFill>
        <p:spPr>
          <a:xfrm>
            <a:off x="313737" y="2291385"/>
            <a:ext cx="4610354" cy="31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72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jdelijke aanduiding voor dianummer 21">
            <a:extLst>
              <a:ext uri="{FF2B5EF4-FFF2-40B4-BE49-F238E27FC236}">
                <a16:creationId xmlns:a16="http://schemas.microsoft.com/office/drawing/2014/main" id="{3032D727-A9F4-4E57-B39B-FD0B16352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2</a:t>
            </a:fld>
            <a:endParaRPr lang="nl-BE"/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5422E40D-C43A-40BC-876A-4AFE80C57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345" y="1277479"/>
            <a:ext cx="2790825" cy="447675"/>
          </a:xfrm>
          <a:prstGeom prst="rect">
            <a:avLst/>
          </a:prstGeom>
        </p:spPr>
      </p:pic>
      <p:sp>
        <p:nvSpPr>
          <p:cNvPr id="25" name="Rechthoek 24">
            <a:extLst>
              <a:ext uri="{FF2B5EF4-FFF2-40B4-BE49-F238E27FC236}">
                <a16:creationId xmlns:a16="http://schemas.microsoft.com/office/drawing/2014/main" id="{BAF8BEE4-FF47-42B1-96A7-B0E7C948BB07}"/>
              </a:ext>
            </a:extLst>
          </p:cNvPr>
          <p:cNvSpPr/>
          <p:nvPr/>
        </p:nvSpPr>
        <p:spPr>
          <a:xfrm>
            <a:off x="195310" y="1277479"/>
            <a:ext cx="2982896" cy="77088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48857C19-EE7D-47EC-9F38-C772CB3393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53" t="-1357"/>
          <a:stretch/>
        </p:blipFill>
        <p:spPr>
          <a:xfrm>
            <a:off x="308892" y="1680256"/>
            <a:ext cx="2605709" cy="35137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72B099C-D4BD-4919-89EF-A9CC609B1B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325" y="2434404"/>
            <a:ext cx="9344765" cy="2090646"/>
          </a:xfrm>
          <a:prstGeom prst="rect">
            <a:avLst/>
          </a:prstGeom>
        </p:spPr>
      </p:pic>
      <p:grpSp>
        <p:nvGrpSpPr>
          <p:cNvPr id="8" name="Groep 7">
            <a:extLst>
              <a:ext uri="{FF2B5EF4-FFF2-40B4-BE49-F238E27FC236}">
                <a16:creationId xmlns:a16="http://schemas.microsoft.com/office/drawing/2014/main" id="{A22B4463-E954-42F3-ACB3-E5CAC67A8F5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0" name="Afbeelding 19">
              <a:extLst>
                <a:ext uri="{FF2B5EF4-FFF2-40B4-BE49-F238E27FC236}">
                  <a16:creationId xmlns:a16="http://schemas.microsoft.com/office/drawing/2014/main" id="{559F332B-2CF7-4100-AA2B-D4779920A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530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20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0" y="1140535"/>
            <a:ext cx="5603191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684336C9-7710-4C84-ADA0-9183F9B42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396" y="1145364"/>
            <a:ext cx="2312518" cy="370950"/>
          </a:xfrm>
          <a:prstGeom prst="rect">
            <a:avLst/>
          </a:prstGeom>
        </p:spPr>
      </p:pic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5" name="Afbeelding 4">
            <a:extLst>
              <a:ext uri="{FF2B5EF4-FFF2-40B4-BE49-F238E27FC236}">
                <a16:creationId xmlns:a16="http://schemas.microsoft.com/office/drawing/2014/main" id="{64D038D5-D5BE-48C8-AAD1-27DAE047EB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96" y="1511014"/>
            <a:ext cx="5419725" cy="27622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F15E7B7-3257-41CE-AE31-1BEB45868D7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5098" b="72482"/>
          <a:stretch/>
        </p:blipFill>
        <p:spPr>
          <a:xfrm>
            <a:off x="195310" y="1881964"/>
            <a:ext cx="3220486" cy="433541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94DBC41-7E78-4212-9BC1-08B49482BD0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40546" b="92704"/>
          <a:stretch/>
        </p:blipFill>
        <p:spPr>
          <a:xfrm>
            <a:off x="313737" y="2291385"/>
            <a:ext cx="4610354" cy="318476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34E0B090-487D-4170-A861-E9683D0FE3B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78121"/>
          <a:stretch/>
        </p:blipFill>
        <p:spPr>
          <a:xfrm>
            <a:off x="306396" y="3207254"/>
            <a:ext cx="8607601" cy="106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02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21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0" y="1140535"/>
            <a:ext cx="5603191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684336C9-7710-4C84-ADA0-9183F9B42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396" y="1145364"/>
            <a:ext cx="2312518" cy="370950"/>
          </a:xfrm>
          <a:prstGeom prst="rect">
            <a:avLst/>
          </a:prstGeom>
        </p:spPr>
      </p:pic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5" name="Afbeelding 4">
            <a:extLst>
              <a:ext uri="{FF2B5EF4-FFF2-40B4-BE49-F238E27FC236}">
                <a16:creationId xmlns:a16="http://schemas.microsoft.com/office/drawing/2014/main" id="{64D038D5-D5BE-48C8-AAD1-27DAE047EB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96" y="1511014"/>
            <a:ext cx="5419725" cy="27622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F15E7B7-3257-41CE-AE31-1BEB45868D7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5098" b="72482"/>
          <a:stretch/>
        </p:blipFill>
        <p:spPr>
          <a:xfrm>
            <a:off x="195310" y="1881964"/>
            <a:ext cx="3220486" cy="43354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4231854-99A3-4D3B-8246-71F6832E58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310" y="2315505"/>
            <a:ext cx="3769389" cy="43354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DC40751-727B-4D2D-86C6-B5DCF1DD72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4916" y="3236441"/>
            <a:ext cx="8414843" cy="161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48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22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0" y="1140535"/>
            <a:ext cx="5603191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684336C9-7710-4C84-ADA0-9183F9B42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396" y="1145364"/>
            <a:ext cx="2312518" cy="370950"/>
          </a:xfrm>
          <a:prstGeom prst="rect">
            <a:avLst/>
          </a:prstGeom>
        </p:spPr>
      </p:pic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5" name="Afbeelding 4">
            <a:extLst>
              <a:ext uri="{FF2B5EF4-FFF2-40B4-BE49-F238E27FC236}">
                <a16:creationId xmlns:a16="http://schemas.microsoft.com/office/drawing/2014/main" id="{64D038D5-D5BE-48C8-AAD1-27DAE047EB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96" y="1511014"/>
            <a:ext cx="5419725" cy="27622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F15E7B7-3257-41CE-AE31-1BEB45868D7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5098" b="72482"/>
          <a:stretch/>
        </p:blipFill>
        <p:spPr>
          <a:xfrm>
            <a:off x="195310" y="1881964"/>
            <a:ext cx="3220486" cy="43354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4231854-99A3-4D3B-8246-71F6832E58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310" y="2315505"/>
            <a:ext cx="3769389" cy="43354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82728B1-39E8-4472-A975-0EB9EC147F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96140" y="3182586"/>
            <a:ext cx="8586060" cy="200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85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23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0" y="1140535"/>
            <a:ext cx="5603191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684336C9-7710-4C84-ADA0-9183F9B42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396" y="1145364"/>
            <a:ext cx="2312518" cy="370950"/>
          </a:xfrm>
          <a:prstGeom prst="rect">
            <a:avLst/>
          </a:prstGeom>
        </p:spPr>
      </p:pic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5" name="Afbeelding 4">
            <a:extLst>
              <a:ext uri="{FF2B5EF4-FFF2-40B4-BE49-F238E27FC236}">
                <a16:creationId xmlns:a16="http://schemas.microsoft.com/office/drawing/2014/main" id="{64D038D5-D5BE-48C8-AAD1-27DAE047EB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96" y="1511014"/>
            <a:ext cx="5419725" cy="27622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A24D552-FF78-4E0B-A3B3-1FB3868DC6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310" y="1899067"/>
            <a:ext cx="4010344" cy="327821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697EDB9-97DF-451B-97ED-D45BC17FAE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4783" y="2714171"/>
            <a:ext cx="8662906" cy="190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7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24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0" y="1140535"/>
            <a:ext cx="5603191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684336C9-7710-4C84-ADA0-9183F9B42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396" y="1145364"/>
            <a:ext cx="2312518" cy="370950"/>
          </a:xfrm>
          <a:prstGeom prst="rect">
            <a:avLst/>
          </a:prstGeom>
        </p:spPr>
      </p:pic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5" name="Afbeelding 4">
            <a:extLst>
              <a:ext uri="{FF2B5EF4-FFF2-40B4-BE49-F238E27FC236}">
                <a16:creationId xmlns:a16="http://schemas.microsoft.com/office/drawing/2014/main" id="{64D038D5-D5BE-48C8-AAD1-27DAE047EB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96" y="1511014"/>
            <a:ext cx="5419725" cy="27622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A24D552-FF78-4E0B-A3B3-1FB3868DC6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310" y="1899067"/>
            <a:ext cx="4010344" cy="32782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65374D3-C7D8-41B8-971F-5BA052FD83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98223" y="2619421"/>
            <a:ext cx="7600556" cy="249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69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25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0" y="1140535"/>
            <a:ext cx="5603191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684336C9-7710-4C84-ADA0-9183F9B42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396" y="1145364"/>
            <a:ext cx="2312518" cy="370950"/>
          </a:xfrm>
          <a:prstGeom prst="rect">
            <a:avLst/>
          </a:prstGeom>
        </p:spPr>
      </p:pic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5" name="Afbeelding 4">
            <a:extLst>
              <a:ext uri="{FF2B5EF4-FFF2-40B4-BE49-F238E27FC236}">
                <a16:creationId xmlns:a16="http://schemas.microsoft.com/office/drawing/2014/main" id="{64D038D5-D5BE-48C8-AAD1-27DAE047EB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96" y="1511014"/>
            <a:ext cx="5419725" cy="27622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A24D552-FF78-4E0B-A3B3-1FB3868DC6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310" y="1899067"/>
            <a:ext cx="4010344" cy="32782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9F9C8FB-2E3D-4C70-A6A4-2334BF73DA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2175" y="2562471"/>
            <a:ext cx="8203555" cy="315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98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26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0" y="1140535"/>
            <a:ext cx="5603191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684336C9-7710-4C84-ADA0-9183F9B42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396" y="1145364"/>
            <a:ext cx="2312518" cy="370950"/>
          </a:xfrm>
          <a:prstGeom prst="rect">
            <a:avLst/>
          </a:prstGeom>
        </p:spPr>
      </p:pic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5" name="Afbeelding 4">
            <a:extLst>
              <a:ext uri="{FF2B5EF4-FFF2-40B4-BE49-F238E27FC236}">
                <a16:creationId xmlns:a16="http://schemas.microsoft.com/office/drawing/2014/main" id="{64D038D5-D5BE-48C8-AAD1-27DAE047EB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96" y="1511014"/>
            <a:ext cx="5419725" cy="27622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B38F2A5-734B-4870-A08B-A35322CF23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310" y="1965619"/>
            <a:ext cx="4700974" cy="306053"/>
          </a:xfrm>
          <a:prstGeom prst="rect">
            <a:avLst/>
          </a:prstGeom>
        </p:spPr>
      </p:pic>
      <p:grpSp>
        <p:nvGrpSpPr>
          <p:cNvPr id="19" name="Groep 18">
            <a:extLst>
              <a:ext uri="{FF2B5EF4-FFF2-40B4-BE49-F238E27FC236}">
                <a16:creationId xmlns:a16="http://schemas.microsoft.com/office/drawing/2014/main" id="{C9E49F9F-EAC4-44EB-A274-A708AF5C77B1}"/>
              </a:ext>
            </a:extLst>
          </p:cNvPr>
          <p:cNvGrpSpPr/>
          <p:nvPr/>
        </p:nvGrpSpPr>
        <p:grpSpPr>
          <a:xfrm>
            <a:off x="1955858" y="2783750"/>
            <a:ext cx="7273901" cy="3068872"/>
            <a:chOff x="1955858" y="2783750"/>
            <a:chExt cx="7273901" cy="3068872"/>
          </a:xfrm>
        </p:grpSpPr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51C5F2F8-FDF9-4980-BDDB-AC7D719C3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964712" y="2783750"/>
              <a:ext cx="7265047" cy="2773671"/>
            </a:xfrm>
            <a:prstGeom prst="rect">
              <a:avLst/>
            </a:prstGeom>
          </p:spPr>
        </p:pic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41987DA9-3DF1-4E8E-B162-80BB75170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55858" y="5483869"/>
              <a:ext cx="4964996" cy="3687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5077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27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0" y="1140535"/>
            <a:ext cx="5603191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684336C9-7710-4C84-ADA0-9183F9B42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396" y="1145364"/>
            <a:ext cx="2312518" cy="370950"/>
          </a:xfrm>
          <a:prstGeom prst="rect">
            <a:avLst/>
          </a:prstGeom>
        </p:spPr>
      </p:pic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5" name="Afbeelding 4">
            <a:extLst>
              <a:ext uri="{FF2B5EF4-FFF2-40B4-BE49-F238E27FC236}">
                <a16:creationId xmlns:a16="http://schemas.microsoft.com/office/drawing/2014/main" id="{64D038D5-D5BE-48C8-AAD1-27DAE047EB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96" y="1511014"/>
            <a:ext cx="5419725" cy="27622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DC6DF43-5183-4F4D-8852-57C4BCBE8D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310" y="1899067"/>
            <a:ext cx="4859397" cy="40804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7A42D2D-4FE3-48D1-A1B1-038BFB3636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3743" y="2881085"/>
            <a:ext cx="7296016" cy="246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13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28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0" y="1140535"/>
            <a:ext cx="5603191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684336C9-7710-4C84-ADA0-9183F9B42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396" y="1145364"/>
            <a:ext cx="2312518" cy="370950"/>
          </a:xfrm>
          <a:prstGeom prst="rect">
            <a:avLst/>
          </a:prstGeom>
        </p:spPr>
      </p:pic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5" name="Afbeelding 4">
            <a:extLst>
              <a:ext uri="{FF2B5EF4-FFF2-40B4-BE49-F238E27FC236}">
                <a16:creationId xmlns:a16="http://schemas.microsoft.com/office/drawing/2014/main" id="{64D038D5-D5BE-48C8-AAD1-27DAE047EB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96" y="1511014"/>
            <a:ext cx="5419725" cy="27622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6D90079-2117-49A8-8361-782F883491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0395" y="2986581"/>
            <a:ext cx="8566980" cy="149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78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29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0" y="1140535"/>
            <a:ext cx="5603191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3745F258-1E11-4824-836E-1A49F96F4F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396" y="1170338"/>
            <a:ext cx="3040486" cy="31087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2050225-9A1E-494E-BAC8-948D748DF9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014" y="1492247"/>
            <a:ext cx="3143250" cy="2667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068CFA08-8446-473F-8589-372570B631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4390" y="2821708"/>
            <a:ext cx="7322540" cy="121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56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jdelijke aanduiding voor dianummer 21">
            <a:extLst>
              <a:ext uri="{FF2B5EF4-FFF2-40B4-BE49-F238E27FC236}">
                <a16:creationId xmlns:a16="http://schemas.microsoft.com/office/drawing/2014/main" id="{3032D727-A9F4-4E57-B39B-FD0B16352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3</a:t>
            </a:fld>
            <a:endParaRPr lang="nl-BE"/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5422E40D-C43A-40BC-876A-4AFE80C57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345" y="1277479"/>
            <a:ext cx="2790825" cy="447675"/>
          </a:xfrm>
          <a:prstGeom prst="rect">
            <a:avLst/>
          </a:prstGeom>
        </p:spPr>
      </p:pic>
      <p:sp>
        <p:nvSpPr>
          <p:cNvPr id="25" name="Rechthoek 24">
            <a:extLst>
              <a:ext uri="{FF2B5EF4-FFF2-40B4-BE49-F238E27FC236}">
                <a16:creationId xmlns:a16="http://schemas.microsoft.com/office/drawing/2014/main" id="{BAF8BEE4-FF47-42B1-96A7-B0E7C948BB07}"/>
              </a:ext>
            </a:extLst>
          </p:cNvPr>
          <p:cNvSpPr/>
          <p:nvPr/>
        </p:nvSpPr>
        <p:spPr>
          <a:xfrm>
            <a:off x="195310" y="1277479"/>
            <a:ext cx="2982896" cy="77088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48857C19-EE7D-47EC-9F38-C772CB3393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53" t="-1357"/>
          <a:stretch/>
        </p:blipFill>
        <p:spPr>
          <a:xfrm>
            <a:off x="308892" y="1680256"/>
            <a:ext cx="2605709" cy="35137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F792896-7A6D-4300-B207-3318FD032B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3355"/>
          <a:stretch/>
        </p:blipFill>
        <p:spPr>
          <a:xfrm>
            <a:off x="3486747" y="1513321"/>
            <a:ext cx="7803175" cy="234394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FFCF2221-999A-4766-B233-36638A18B06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358" t="39887" r="10421"/>
          <a:stretch/>
        </p:blipFill>
        <p:spPr>
          <a:xfrm>
            <a:off x="315591" y="4004379"/>
            <a:ext cx="4061099" cy="2494550"/>
          </a:xfrm>
          <a:prstGeom prst="rect">
            <a:avLst/>
          </a:prstGeom>
        </p:spPr>
      </p:pic>
      <p:pic>
        <p:nvPicPr>
          <p:cNvPr id="9" name="Afbeelding 8">
            <a:hlinkClick r:id="rId7"/>
            <a:extLst>
              <a:ext uri="{FF2B5EF4-FFF2-40B4-BE49-F238E27FC236}">
                <a16:creationId xmlns:a16="http://schemas.microsoft.com/office/drawing/2014/main" id="{57CDFCB8-204E-4301-B983-5A0D90C14D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9072" y="4722288"/>
            <a:ext cx="3289454" cy="1528053"/>
          </a:xfrm>
          <a:prstGeom prst="rect">
            <a:avLst/>
          </a:prstGeom>
        </p:spPr>
      </p:pic>
      <p:grpSp>
        <p:nvGrpSpPr>
          <p:cNvPr id="18" name="Groep 17">
            <a:extLst>
              <a:ext uri="{FF2B5EF4-FFF2-40B4-BE49-F238E27FC236}">
                <a16:creationId xmlns:a16="http://schemas.microsoft.com/office/drawing/2014/main" id="{B00A28E1-F46F-48B6-BA99-D30976C8C68A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19" name="Afbeelding 18">
              <a:extLst>
                <a:ext uri="{FF2B5EF4-FFF2-40B4-BE49-F238E27FC236}">
                  <a16:creationId xmlns:a16="http://schemas.microsoft.com/office/drawing/2014/main" id="{3615950B-CEC6-4EDA-ADFC-79FE55C951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0" name="Afbeelding 19">
              <a:extLst>
                <a:ext uri="{FF2B5EF4-FFF2-40B4-BE49-F238E27FC236}">
                  <a16:creationId xmlns:a16="http://schemas.microsoft.com/office/drawing/2014/main" id="{F7C6A471-AB7A-4B50-ABE7-DB2FA53E4E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1A3EBD89-97F1-47BE-9226-B2644E60B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32227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30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0" y="1140535"/>
            <a:ext cx="5603191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3745F258-1E11-4824-836E-1A49F96F4F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396" y="1170338"/>
            <a:ext cx="3040486" cy="31087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2050225-9A1E-494E-BAC8-948D748DF9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014" y="1492247"/>
            <a:ext cx="3143250" cy="2667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BF2217E-4E01-482D-B471-8DF3170EC0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444" y="1938641"/>
            <a:ext cx="7792022" cy="141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29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31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0" y="1140535"/>
            <a:ext cx="5603191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3745F258-1E11-4824-836E-1A49F96F4F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396" y="1170338"/>
            <a:ext cx="3040486" cy="31087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2050225-9A1E-494E-BAC8-948D748DF9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014" y="1492247"/>
            <a:ext cx="3143250" cy="2667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BF2217E-4E01-482D-B471-8DF3170EC0A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77249" b="71947"/>
          <a:stretch/>
        </p:blipFill>
        <p:spPr>
          <a:xfrm>
            <a:off x="242444" y="1938641"/>
            <a:ext cx="1772787" cy="39618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915BF40-BA5C-4AD4-9EFC-399A0B06E4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444" y="2375456"/>
            <a:ext cx="9037665" cy="219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45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32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0" y="1140535"/>
            <a:ext cx="5603191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3745F258-1E11-4824-836E-1A49F96F4F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396" y="1170338"/>
            <a:ext cx="3040486" cy="31087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2050225-9A1E-494E-BAC8-948D748DF9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014" y="1492247"/>
            <a:ext cx="3143250" cy="2667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BF2217E-4E01-482D-B471-8DF3170EC0A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77249" b="71947"/>
          <a:stretch/>
        </p:blipFill>
        <p:spPr>
          <a:xfrm>
            <a:off x="242444" y="1938641"/>
            <a:ext cx="1772787" cy="39618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F8C4E99-978C-4FEB-92AB-B331AC9C4A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014" y="2304820"/>
            <a:ext cx="8137056" cy="455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753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33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0" y="1140535"/>
            <a:ext cx="5603191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3745F258-1E11-4824-836E-1A49F96F4F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396" y="1170338"/>
            <a:ext cx="3040486" cy="31087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2050225-9A1E-494E-BAC8-948D748DF9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014" y="1492247"/>
            <a:ext cx="3143250" cy="2667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BF2217E-4E01-482D-B471-8DF3170EC0A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77249" b="71947"/>
          <a:stretch/>
        </p:blipFill>
        <p:spPr>
          <a:xfrm>
            <a:off x="242444" y="1938641"/>
            <a:ext cx="1772787" cy="39618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F8C4E99-978C-4FEB-92AB-B331AC9C4AE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81641" b="91472"/>
          <a:stretch/>
        </p:blipFill>
        <p:spPr>
          <a:xfrm>
            <a:off x="2335114" y="1960732"/>
            <a:ext cx="1524212" cy="39618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3373F18-73F7-4866-B3FE-2901244E4A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5884" y="2510537"/>
            <a:ext cx="8304533" cy="353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161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34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0" y="1140535"/>
            <a:ext cx="5603191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3745F258-1E11-4824-836E-1A49F96F4F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396" y="1170338"/>
            <a:ext cx="3040486" cy="31087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2050225-9A1E-494E-BAC8-948D748DF9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014" y="1492247"/>
            <a:ext cx="3143250" cy="2667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BF2217E-4E01-482D-B471-8DF3170EC0A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77249" b="71947"/>
          <a:stretch/>
        </p:blipFill>
        <p:spPr>
          <a:xfrm>
            <a:off x="242444" y="1938641"/>
            <a:ext cx="1772787" cy="39618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F8C4E99-978C-4FEB-92AB-B331AC9C4AE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81641" b="91472"/>
          <a:stretch/>
        </p:blipFill>
        <p:spPr>
          <a:xfrm>
            <a:off x="2335114" y="1960732"/>
            <a:ext cx="1524212" cy="39618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927CEEE6-FE8A-48A8-A00B-9A845CA460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396" y="2510537"/>
            <a:ext cx="7718072" cy="3304337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02C83CF-BBE1-4E89-A4A8-FC8259FCA0F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50000"/>
          <a:stretch/>
        </p:blipFill>
        <p:spPr>
          <a:xfrm>
            <a:off x="8296945" y="1437245"/>
            <a:ext cx="3441304" cy="2529413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D4756AC1-FB02-441F-82E1-28DB2C158EA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8941"/>
          <a:stretch/>
        </p:blipFill>
        <p:spPr>
          <a:xfrm>
            <a:off x="8224024" y="3896798"/>
            <a:ext cx="3514225" cy="252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017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35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0" y="1140535"/>
            <a:ext cx="5603191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3745F258-1E11-4824-836E-1A49F96F4F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396" y="1170338"/>
            <a:ext cx="3040486" cy="31087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2050225-9A1E-494E-BAC8-948D748DF9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014" y="1492247"/>
            <a:ext cx="3143250" cy="2667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BF2217E-4E01-482D-B471-8DF3170EC0A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77249" b="71947"/>
          <a:stretch/>
        </p:blipFill>
        <p:spPr>
          <a:xfrm>
            <a:off x="242444" y="1938641"/>
            <a:ext cx="1772787" cy="39618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F8C4E99-978C-4FEB-92AB-B331AC9C4AE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81641" b="91472"/>
          <a:stretch/>
        </p:blipFill>
        <p:spPr>
          <a:xfrm>
            <a:off x="2335114" y="1960732"/>
            <a:ext cx="1524212" cy="39618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3C266B7-120D-4D7F-BDF2-4C0B3D40B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4684" y="2510537"/>
            <a:ext cx="8114703" cy="365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547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36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0" y="1140535"/>
            <a:ext cx="5603191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3745F258-1E11-4824-836E-1A49F96F4F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396" y="1170338"/>
            <a:ext cx="3040486" cy="31087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2050225-9A1E-494E-BAC8-948D748DF9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014" y="1492247"/>
            <a:ext cx="3143250" cy="2667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A60DC05B-3F8C-45B5-973D-05EF07F4BB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007" y="1957598"/>
            <a:ext cx="4225770" cy="402454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3E4F47AD-9A1D-4EAB-9ADE-152A767F7A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432" y="2555319"/>
            <a:ext cx="7782294" cy="906913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85065AA5-09E0-4C92-BD3F-FDB8D8FAB7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0454" y="3793997"/>
            <a:ext cx="7802938" cy="133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479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37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0" y="1140535"/>
            <a:ext cx="5603191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3745F258-1E11-4824-836E-1A49F96F4F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396" y="1170338"/>
            <a:ext cx="3040486" cy="31087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2050225-9A1E-494E-BAC8-948D748DF9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014" y="1492247"/>
            <a:ext cx="3143250" cy="2667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CE9D78E-C578-465D-AEE5-A3D09474DA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587" y="1957598"/>
            <a:ext cx="3286708" cy="40245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F64F85D-7D25-406B-B2FE-CDC96D3440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090" y="2827117"/>
            <a:ext cx="4399353" cy="199345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DC639615-EA23-483E-8D88-37B9831BC7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3989" y="2827117"/>
            <a:ext cx="4002398" cy="257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989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38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0" y="1140535"/>
            <a:ext cx="5603191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3745F258-1E11-4824-836E-1A49F96F4F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396" y="1170338"/>
            <a:ext cx="3040486" cy="31087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2050225-9A1E-494E-BAC8-948D748DF9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014" y="1492247"/>
            <a:ext cx="3143250" cy="2667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82C05B2-6790-4219-87B0-B6081D8DFA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651" y="1957598"/>
            <a:ext cx="1467010" cy="402454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05E91012-0F2E-4AE0-8BD6-90BC1CAD9D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2535" y="2360052"/>
            <a:ext cx="6548065" cy="420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438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39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0" y="1140535"/>
            <a:ext cx="5603191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3745F258-1E11-4824-836E-1A49F96F4F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396" y="1170338"/>
            <a:ext cx="3040486" cy="31087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2050225-9A1E-494E-BAC8-948D748DF9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014" y="1492247"/>
            <a:ext cx="3143250" cy="2667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46B29BB-B5D8-435C-ADC2-15D73FB26D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6581" y="3069549"/>
            <a:ext cx="9219292" cy="119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1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4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1" y="1140535"/>
            <a:ext cx="4696286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684336C9-7710-4C84-ADA0-9183F9B42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396" y="1145364"/>
            <a:ext cx="2312518" cy="370950"/>
          </a:xfrm>
          <a:prstGeom prst="rect">
            <a:avLst/>
          </a:prstGeom>
        </p:spPr>
      </p:pic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2E537E63-D0AC-4A3E-A0EA-26B2DC80B6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311" y="1933757"/>
            <a:ext cx="4159111" cy="38689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7FA5020-32C7-4AE6-9F97-2ADE840D2E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396" y="1465455"/>
            <a:ext cx="3733800" cy="2667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A54817D-FBAB-4E67-8E3D-DE625024FC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233" y="2727485"/>
            <a:ext cx="8696727" cy="201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814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40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0" y="1140535"/>
            <a:ext cx="5603191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3745F258-1E11-4824-836E-1A49F96F4F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396" y="1170338"/>
            <a:ext cx="3040486" cy="31087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2EA4F3D-A65B-478A-A53C-3A230B59FE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96" y="1491284"/>
            <a:ext cx="2933700" cy="27622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0122D6DD-48FC-46C6-A852-F99354004D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1608" y="2547354"/>
            <a:ext cx="9439576" cy="119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171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41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0" y="1140535"/>
            <a:ext cx="5603191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3745F258-1E11-4824-836E-1A49F96F4F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396" y="1170338"/>
            <a:ext cx="3040486" cy="31087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2EA4F3D-A65B-478A-A53C-3A230B59FE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96" y="1491284"/>
            <a:ext cx="2933700" cy="2762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D857608-054B-427A-9CE8-20E2219F04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116" y="2042956"/>
            <a:ext cx="7557644" cy="208109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F12CC20-76C7-4737-AB22-6B69180232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4941" y="3552825"/>
            <a:ext cx="591502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390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42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0" y="1140535"/>
            <a:ext cx="5603191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3745F258-1E11-4824-836E-1A49F96F4F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396" y="1170338"/>
            <a:ext cx="3040486" cy="31087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0827846-B969-48E4-BE46-75E3A53370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96" y="1473824"/>
            <a:ext cx="4895850" cy="31432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391B9C-797D-470D-B96A-C2ED79287A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982" y="2091635"/>
            <a:ext cx="8084744" cy="315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275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43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0" y="1140535"/>
            <a:ext cx="5603191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3745F258-1E11-4824-836E-1A49F96F4F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396" y="1170338"/>
            <a:ext cx="3040486" cy="31087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0827846-B969-48E4-BE46-75E3A53370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96" y="1473824"/>
            <a:ext cx="4895850" cy="3143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66C3530-C36B-484E-BC65-A6DDA6A95D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684" y="1937142"/>
            <a:ext cx="7477541" cy="1938179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12E35EFD-D7D7-438E-A576-E87F5B62E9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9684" y="3875321"/>
            <a:ext cx="7622764" cy="252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07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44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0" y="1140535"/>
            <a:ext cx="5603191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3745F258-1E11-4824-836E-1A49F96F4F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396" y="1170338"/>
            <a:ext cx="3040486" cy="31087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0827846-B969-48E4-BE46-75E3A53370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96" y="1473824"/>
            <a:ext cx="4895850" cy="314325"/>
          </a:xfrm>
          <a:prstGeom prst="rect">
            <a:avLst/>
          </a:prstGeom>
        </p:spPr>
      </p:pic>
      <p:pic>
        <p:nvPicPr>
          <p:cNvPr id="19" name="Picture 2" descr="Media 0">
            <a:extLst>
              <a:ext uri="{FF2B5EF4-FFF2-40B4-BE49-F238E27FC236}">
                <a16:creationId xmlns:a16="http://schemas.microsoft.com/office/drawing/2014/main" id="{2A2A0FDC-3C23-4AC6-8054-3EBCDA518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142" y="2580214"/>
            <a:ext cx="2016115" cy="201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9654B40-5255-4A24-AC6F-1167EE22A3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088" y="2091636"/>
            <a:ext cx="7195852" cy="2828946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E8CFB3F1-0B68-4784-82D2-33AA8C57C6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497" y="5033639"/>
            <a:ext cx="6954679" cy="119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956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45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0" y="1140535"/>
            <a:ext cx="5603191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3745F258-1E11-4824-836E-1A49F96F4F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396" y="1170338"/>
            <a:ext cx="3040486" cy="31087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0827846-B969-48E4-BE46-75E3A53370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96" y="1473824"/>
            <a:ext cx="4895850" cy="3143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BB09F39-E165-4904-85A7-1B905E7438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556" y="1899067"/>
            <a:ext cx="6577798" cy="340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252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46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0" y="1140535"/>
            <a:ext cx="5603191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3745F258-1E11-4824-836E-1A49F96F4F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396" y="1170338"/>
            <a:ext cx="3040486" cy="31087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0827846-B969-48E4-BE46-75E3A53370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96" y="1473824"/>
            <a:ext cx="4895850" cy="31432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E1DB22C-B7A7-4DC8-A3E2-2DF079855D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2458" y="2837733"/>
            <a:ext cx="9212086" cy="118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190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47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0" y="1140535"/>
            <a:ext cx="5603191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3745F258-1E11-4824-836E-1A49F96F4F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396" y="1170338"/>
            <a:ext cx="3040486" cy="31087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D1D3367-4159-4854-B620-1BBDF73D96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96" y="1503506"/>
            <a:ext cx="2886075" cy="2476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9D8E525-EC9E-41C1-BC0D-95EA8B22EA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468" y="2006853"/>
            <a:ext cx="3214341" cy="354607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F54C0A93-71A9-4A0B-ADBB-BF82835362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996" y="2439483"/>
            <a:ext cx="7291585" cy="2611405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943C9320-E138-4371-A98F-DF40D05461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22992" y="3234847"/>
            <a:ext cx="4578529" cy="2448411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8FAD5835-7909-4C5A-AAFD-20F624482D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5720" y="5140008"/>
            <a:ext cx="6947272" cy="890965"/>
          </a:xfrm>
          <a:prstGeom prst="rect">
            <a:avLst/>
          </a:prstGeom>
        </p:spPr>
      </p:pic>
      <p:sp>
        <p:nvSpPr>
          <p:cNvPr id="26" name="Ovaal 25">
            <a:extLst>
              <a:ext uri="{FF2B5EF4-FFF2-40B4-BE49-F238E27FC236}">
                <a16:creationId xmlns:a16="http://schemas.microsoft.com/office/drawing/2014/main" id="{05FCF683-8847-4303-B75C-7BF797B930C6}"/>
              </a:ext>
            </a:extLst>
          </p:cNvPr>
          <p:cNvSpPr/>
          <p:nvPr/>
        </p:nvSpPr>
        <p:spPr>
          <a:xfrm>
            <a:off x="5566298" y="5140007"/>
            <a:ext cx="529701" cy="28424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07724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48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0" y="1140535"/>
            <a:ext cx="5603191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3745F258-1E11-4824-836E-1A49F96F4F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396" y="1170338"/>
            <a:ext cx="3040486" cy="31087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D1D3367-4159-4854-B620-1BBDF73D96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96" y="1503506"/>
            <a:ext cx="2886075" cy="24765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F9B8B5D-31BC-431B-9079-BC3EB774C4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309" y="1899067"/>
            <a:ext cx="2077907" cy="36473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BC059D1-2575-4006-B90C-97F6AA8550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396" y="2355759"/>
            <a:ext cx="7257242" cy="2238435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E8104594-140B-4DFF-B43E-A46A5868BE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40539" y="4292086"/>
            <a:ext cx="4873978" cy="239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480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49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0" y="1140535"/>
            <a:ext cx="5603191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3745F258-1E11-4824-836E-1A49F96F4F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396" y="1170338"/>
            <a:ext cx="3040486" cy="31087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D1D3367-4159-4854-B620-1BBDF73D96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96" y="1503506"/>
            <a:ext cx="2886075" cy="2476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09B1A35-13A9-4BD0-98AD-E4BE18C8A2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7745" y="2877979"/>
            <a:ext cx="8530614" cy="110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18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5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1" y="1140535"/>
            <a:ext cx="4696286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684336C9-7710-4C84-ADA0-9183F9B42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396" y="1145364"/>
            <a:ext cx="2312518" cy="370950"/>
          </a:xfrm>
          <a:prstGeom prst="rect">
            <a:avLst/>
          </a:prstGeom>
        </p:spPr>
      </p:pic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B7FA5020-32C7-4AE6-9F97-2ADE840D2E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96" y="1465455"/>
            <a:ext cx="3733800" cy="2667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4864051-359B-4E7D-B3D8-0FB7C9DE50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396" y="2093411"/>
            <a:ext cx="7647654" cy="264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384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50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0" y="1140535"/>
            <a:ext cx="5603191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12D781C8-5BD2-4EC8-B5E9-80FEE8F7A8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942" y="1198330"/>
            <a:ext cx="4258988" cy="27549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9C90A8F6-0CE8-4257-AEA0-64AB31A042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942" y="1488483"/>
            <a:ext cx="3378924" cy="234648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9EC2AF06-A136-4730-A3D2-4BF9456A1513}"/>
              </a:ext>
            </a:extLst>
          </p:cNvPr>
          <p:cNvSpPr txBox="1"/>
          <p:nvPr/>
        </p:nvSpPr>
        <p:spPr>
          <a:xfrm>
            <a:off x="801098" y="2405849"/>
            <a:ext cx="9372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/>
              <a:t>Ideaal is een specifiek G-sport moment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/>
              <a:t>Best aan kleine kabel starten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/>
              <a:t>Voldoende medewerkers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/>
              <a:t>Variabele aanpak per deelnemer</a:t>
            </a: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3FF46130-3509-4019-B222-2BC2C5CD63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098" y="4253297"/>
            <a:ext cx="8674084" cy="166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692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51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0" y="1140535"/>
            <a:ext cx="5603191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12D781C8-5BD2-4EC8-B5E9-80FEE8F7A8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942" y="1198330"/>
            <a:ext cx="4258988" cy="27549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9C90A8F6-0CE8-4257-AEA0-64AB31A042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942" y="1488483"/>
            <a:ext cx="3378924" cy="23464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B4928EF-CFEB-4075-8105-FCDE939EB0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093" y="1928127"/>
            <a:ext cx="3948307" cy="35025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43D3510-F10F-4C71-8773-401C445EB7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310" y="2367101"/>
            <a:ext cx="7789926" cy="260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396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52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0" y="1140535"/>
            <a:ext cx="5603191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12D781C8-5BD2-4EC8-B5E9-80FEE8F7A8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942" y="1198330"/>
            <a:ext cx="4258988" cy="27549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9C90A8F6-0CE8-4257-AEA0-64AB31A042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942" y="1488483"/>
            <a:ext cx="3378924" cy="23464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B4928EF-CFEB-4075-8105-FCDE939EB0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093" y="1928127"/>
            <a:ext cx="3948307" cy="35025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BD813E1-7E06-4896-A20E-97F8A42DBF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310" y="2771750"/>
            <a:ext cx="8436809" cy="2279138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2343327A-6067-4758-91AD-85C1AEB1D8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8373" y="2300483"/>
            <a:ext cx="3005397" cy="35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381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53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0" y="1140535"/>
            <a:ext cx="5603191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12D781C8-5BD2-4EC8-B5E9-80FEE8F7A8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942" y="1198330"/>
            <a:ext cx="4258988" cy="27549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9C90A8F6-0CE8-4257-AEA0-64AB31A042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942" y="1488483"/>
            <a:ext cx="3378924" cy="23464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B4928EF-CFEB-4075-8105-FCDE939EB0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093" y="1928127"/>
            <a:ext cx="3948307" cy="350253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2343327A-6067-4758-91AD-85C1AEB1D8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373" y="2300483"/>
            <a:ext cx="3005397" cy="35025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FEA4567-EB40-4A6E-A75F-69D1D66795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844" y="2816630"/>
            <a:ext cx="7787556" cy="278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549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54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0" y="1140535"/>
            <a:ext cx="5603191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12D781C8-5BD2-4EC8-B5E9-80FEE8F7A8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942" y="1198330"/>
            <a:ext cx="4258988" cy="27549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9C90A8F6-0CE8-4257-AEA0-64AB31A042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942" y="1488483"/>
            <a:ext cx="3378924" cy="23464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B4928EF-CFEB-4075-8105-FCDE939EB0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093" y="1928127"/>
            <a:ext cx="3948307" cy="35025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8A5CFF4-7D13-4768-84F9-87F096C57E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711" y="2336406"/>
            <a:ext cx="1926386" cy="350252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DF17D076-B60F-4999-B089-1FCD4F7A65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9093" y="2787599"/>
            <a:ext cx="7011820" cy="301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263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55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0" y="1140535"/>
            <a:ext cx="5603191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12D781C8-5BD2-4EC8-B5E9-80FEE8F7A8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942" y="1198330"/>
            <a:ext cx="4258988" cy="27549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9C90A8F6-0CE8-4257-AEA0-64AB31A042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942" y="1488483"/>
            <a:ext cx="3378924" cy="23464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B4928EF-CFEB-4075-8105-FCDE939EB0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093" y="1928127"/>
            <a:ext cx="3948307" cy="35025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8A5CFF4-7D13-4768-84F9-87F096C57E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711" y="2336406"/>
            <a:ext cx="1926386" cy="35025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8B0CA89-C98C-44D4-B4D5-48832E1901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8711" y="2796477"/>
            <a:ext cx="7630834" cy="341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365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56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0" y="1140535"/>
            <a:ext cx="5603191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12D781C8-5BD2-4EC8-B5E9-80FEE8F7A8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942" y="1198330"/>
            <a:ext cx="4258988" cy="27549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9C90A8F6-0CE8-4257-AEA0-64AB31A042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942" y="1488483"/>
            <a:ext cx="3378924" cy="23464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B4928EF-CFEB-4075-8105-FCDE939EB0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093" y="1928127"/>
            <a:ext cx="3948307" cy="35025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C9558CC-A863-45E3-8581-D06069ACF6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0920" y="2399394"/>
            <a:ext cx="7497972" cy="301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82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57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0" y="1140535"/>
            <a:ext cx="5603191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12D781C8-5BD2-4EC8-B5E9-80FEE8F7A8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942" y="1198330"/>
            <a:ext cx="4258988" cy="27549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9C90A8F6-0CE8-4257-AEA0-64AB31A042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942" y="1488483"/>
            <a:ext cx="3378924" cy="23464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B4928EF-CFEB-4075-8105-FCDE939EB0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093" y="1928127"/>
            <a:ext cx="3948307" cy="35025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AB78D9E-1DC1-43CB-B326-F4E0662490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075" y="3309483"/>
            <a:ext cx="10210321" cy="92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110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58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0" y="1140535"/>
            <a:ext cx="5603191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12D781C8-5BD2-4EC8-B5E9-80FEE8F7A8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942" y="1198330"/>
            <a:ext cx="4258988" cy="27549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D0A4782-35DA-4E70-BB94-7DB0B8AB08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308" y="1473824"/>
            <a:ext cx="2609850" cy="25717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76E6D46E-4324-4853-9D88-354393CB24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310" y="1906963"/>
            <a:ext cx="4478024" cy="1102797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E043B396-C8C5-4F84-B679-D5B3FBADFFC0}"/>
              </a:ext>
            </a:extLst>
          </p:cNvPr>
          <p:cNvSpPr txBox="1"/>
          <p:nvPr/>
        </p:nvSpPr>
        <p:spPr>
          <a:xfrm>
            <a:off x="801098" y="3364637"/>
            <a:ext cx="93727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/>
              <a:t>Wetsuit, vest, schoentjes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/>
              <a:t>Zitje aanpassen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/>
              <a:t>Voorkant frame aanpassen aan de hoogte van de onderbenen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/>
              <a:t>Achterkant frame aanpassen : hoe lager, hoe meer stabiliteit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/>
              <a:t>Toeplate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9F2FCA4D-812D-4210-B37E-9600E28143A9}"/>
              </a:ext>
            </a:extLst>
          </p:cNvPr>
          <p:cNvSpPr txBox="1"/>
          <p:nvPr/>
        </p:nvSpPr>
        <p:spPr>
          <a:xfrm>
            <a:off x="3231472" y="5513033"/>
            <a:ext cx="599828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Laat je de eerste keer zeker begeleiden door specialisten</a:t>
            </a:r>
          </a:p>
        </p:txBody>
      </p:sp>
    </p:spTree>
    <p:extLst>
      <p:ext uri="{BB962C8B-B14F-4D97-AF65-F5344CB8AC3E}">
        <p14:creationId xmlns:p14="http://schemas.microsoft.com/office/powerpoint/2010/main" val="27359973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59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0" y="1140535"/>
            <a:ext cx="5603191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12D781C8-5BD2-4EC8-B5E9-80FEE8F7A8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942" y="1198330"/>
            <a:ext cx="4258988" cy="27549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D0A4782-35DA-4E70-BB94-7DB0B8AB08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308" y="1473824"/>
            <a:ext cx="2609850" cy="25717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76E6D46E-4324-4853-9D88-354393CB24D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64422"/>
          <a:stretch/>
        </p:blipFill>
        <p:spPr>
          <a:xfrm>
            <a:off x="195310" y="1906964"/>
            <a:ext cx="4478024" cy="392354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E043B396-C8C5-4F84-B679-D5B3FBADFFC0}"/>
              </a:ext>
            </a:extLst>
          </p:cNvPr>
          <p:cNvSpPr txBox="1"/>
          <p:nvPr/>
        </p:nvSpPr>
        <p:spPr>
          <a:xfrm>
            <a:off x="801098" y="3364637"/>
            <a:ext cx="93727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/>
              <a:t>Werking kabelbaan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/>
              <a:t>Wat na een val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/>
              <a:t>Veiligheidssignaal (hand omhoog, handen klappen)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/>
              <a:t>Waar stoppen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/>
              <a:t>Bootje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ABB5C3A-376D-4E13-A380-2943D981A8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942" y="2584327"/>
            <a:ext cx="1612268" cy="30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61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6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1" y="1140535"/>
            <a:ext cx="4696286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684336C9-7710-4C84-ADA0-9183F9B42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396" y="1145364"/>
            <a:ext cx="2312518" cy="370950"/>
          </a:xfrm>
          <a:prstGeom prst="rect">
            <a:avLst/>
          </a:prstGeom>
        </p:spPr>
      </p:pic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B7FA5020-32C7-4AE6-9F97-2ADE840D2E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96" y="1465455"/>
            <a:ext cx="3733800" cy="2667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CF5F251-3317-4C92-923C-28884B5FE1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486" y="1992322"/>
            <a:ext cx="6524831" cy="36494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DEA6E53-9232-4053-9DA1-2268E4C7B6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6210" y="2777602"/>
            <a:ext cx="8559529" cy="166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276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60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0" y="1140535"/>
            <a:ext cx="5603191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12D781C8-5BD2-4EC8-B5E9-80FEE8F7A8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942" y="1198330"/>
            <a:ext cx="4258988" cy="27549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D0A4782-35DA-4E70-BB94-7DB0B8AB08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308" y="1473824"/>
            <a:ext cx="2609850" cy="25717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76E6D46E-4324-4853-9D88-354393CB24D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64422"/>
          <a:stretch/>
        </p:blipFill>
        <p:spPr>
          <a:xfrm>
            <a:off x="195310" y="1906964"/>
            <a:ext cx="4478024" cy="39235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12E430E-3F29-4F96-ACB5-E754F981AF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308" y="2451991"/>
            <a:ext cx="1796225" cy="30822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1CED446-6654-4768-A244-80410D8B9B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6592" y="2495785"/>
            <a:ext cx="7678815" cy="4225690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CB75EBA1-1896-4C85-B016-F9987F5B2C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30838" y="4400939"/>
            <a:ext cx="3592971" cy="233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221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61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0" y="1140535"/>
            <a:ext cx="5603191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12D781C8-5BD2-4EC8-B5E9-80FEE8F7A8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942" y="1198330"/>
            <a:ext cx="4258988" cy="27549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D0A4782-35DA-4E70-BB94-7DB0B8AB08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308" y="1473824"/>
            <a:ext cx="2609850" cy="25717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76E6D46E-4324-4853-9D88-354393CB24D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64422"/>
          <a:stretch/>
        </p:blipFill>
        <p:spPr>
          <a:xfrm>
            <a:off x="195310" y="1906964"/>
            <a:ext cx="4478024" cy="39235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12E430E-3F29-4F96-ACB5-E754F981AF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308" y="2451991"/>
            <a:ext cx="1796225" cy="30822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EBC031F-3471-4C19-A4C3-36E12B4B84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2808" y="1906964"/>
            <a:ext cx="6973085" cy="480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81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62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0" y="1140535"/>
            <a:ext cx="5603191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12D781C8-5BD2-4EC8-B5E9-80FEE8F7A8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942" y="1198330"/>
            <a:ext cx="4258988" cy="27549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D0A4782-35DA-4E70-BB94-7DB0B8AB08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308" y="1473824"/>
            <a:ext cx="2609850" cy="25717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2E5F385-0AF1-408B-B666-608550DDEE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310" y="2006493"/>
            <a:ext cx="2664512" cy="928211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8E7237FC-BACF-4032-B9C8-070A511CFA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307" y="3236050"/>
            <a:ext cx="9313359" cy="76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216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63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0" y="1140535"/>
            <a:ext cx="5603191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12D781C8-5BD2-4EC8-B5E9-80FEE8F7A8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942" y="1198330"/>
            <a:ext cx="4258988" cy="27549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D0A4782-35DA-4E70-BB94-7DB0B8AB08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308" y="1473824"/>
            <a:ext cx="2609850" cy="25717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2E5F385-0AF1-408B-B666-608550DDEE7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59855"/>
          <a:stretch/>
        </p:blipFill>
        <p:spPr>
          <a:xfrm>
            <a:off x="195310" y="2006494"/>
            <a:ext cx="2664512" cy="37263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F0C2DE6-77B0-4384-B2FB-41E4428C09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310" y="2379123"/>
            <a:ext cx="8250416" cy="319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764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64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0" y="1140535"/>
            <a:ext cx="5603191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12D781C8-5BD2-4EC8-B5E9-80FEE8F7A8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942" y="1198330"/>
            <a:ext cx="4258988" cy="27549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D0A4782-35DA-4E70-BB94-7DB0B8AB08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308" y="1473824"/>
            <a:ext cx="2609850" cy="25717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B3E9A4B-9869-4D54-82FF-3532730464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0839" y="2006493"/>
            <a:ext cx="7812222" cy="438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224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65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0" y="1140535"/>
            <a:ext cx="5603191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12D781C8-5BD2-4EC8-B5E9-80FEE8F7A8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942" y="1198330"/>
            <a:ext cx="4258988" cy="27549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D0A4782-35DA-4E70-BB94-7DB0B8AB08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308" y="1473824"/>
            <a:ext cx="2609850" cy="25717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809D26D-0EDA-4CD4-8FEB-A86A798B5B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0486" y="2006493"/>
            <a:ext cx="9763726" cy="428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088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66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0" y="1140535"/>
            <a:ext cx="5603191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12D781C8-5BD2-4EC8-B5E9-80FEE8F7A8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942" y="1198330"/>
            <a:ext cx="4258988" cy="27549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D0A4782-35DA-4E70-BB94-7DB0B8AB08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308" y="1473824"/>
            <a:ext cx="2609850" cy="25717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45FFDAD-879E-4879-BD5A-24D4BE7377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6752" y="2252679"/>
            <a:ext cx="8569581" cy="403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503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67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0" y="1140535"/>
            <a:ext cx="5603191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12D781C8-5BD2-4EC8-B5E9-80FEE8F7A8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942" y="1198330"/>
            <a:ext cx="4258988" cy="27549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D0A4782-35DA-4E70-BB94-7DB0B8AB08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308" y="1473824"/>
            <a:ext cx="2609850" cy="25717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00BFDF0-DD57-44DB-9902-CCB50CFA54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8642" y="1899066"/>
            <a:ext cx="7225303" cy="469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683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68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0" y="1140535"/>
            <a:ext cx="5603191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12D781C8-5BD2-4EC8-B5E9-80FEE8F7A8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942" y="1198330"/>
            <a:ext cx="4258988" cy="27549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D0A4782-35DA-4E70-BB94-7DB0B8AB08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308" y="1473824"/>
            <a:ext cx="2609850" cy="25717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542B568-9792-489A-ABB5-7BCE3656AD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8910" y="2755595"/>
            <a:ext cx="8027002" cy="153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37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7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1" y="1140535"/>
            <a:ext cx="4696286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684336C9-7710-4C84-ADA0-9183F9B42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396" y="1145364"/>
            <a:ext cx="2312518" cy="370950"/>
          </a:xfrm>
          <a:prstGeom prst="rect">
            <a:avLst/>
          </a:prstGeom>
        </p:spPr>
      </p:pic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B7FA5020-32C7-4AE6-9F97-2ADE840D2E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96" y="1465455"/>
            <a:ext cx="3733800" cy="2667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4D81097-F64E-440F-9E08-DB92504B05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453" y="2052246"/>
            <a:ext cx="3190494" cy="32779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65C600C-E545-4B2E-B499-133B3DA7D9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6094" y="2466720"/>
            <a:ext cx="8339646" cy="427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6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8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1" y="1140535"/>
            <a:ext cx="4696286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684336C9-7710-4C84-ADA0-9183F9B42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396" y="1145364"/>
            <a:ext cx="2312518" cy="370950"/>
          </a:xfrm>
          <a:prstGeom prst="rect">
            <a:avLst/>
          </a:prstGeom>
        </p:spPr>
      </p:pic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B7FA5020-32C7-4AE6-9F97-2ADE840D2E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96" y="1465455"/>
            <a:ext cx="3733800" cy="2667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DB70A0E-6A76-455D-82DA-55F213C2DF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396" y="2052246"/>
            <a:ext cx="2539949" cy="40553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4CFCCE3-4000-42C3-93E0-3E397C4D63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097" y="2844392"/>
            <a:ext cx="7170439" cy="157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8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993E81-382A-4F2A-9FB1-6B95D196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5" t="20116" r="6361" b="9775"/>
          <a:stretch/>
        </p:blipFill>
        <p:spPr>
          <a:xfrm>
            <a:off x="9229759" y="120370"/>
            <a:ext cx="2911876" cy="928211"/>
          </a:xfrm>
          <a:prstGeom prst="rect">
            <a:avLst/>
          </a:prstGeom>
        </p:spPr>
      </p:pic>
      <p:pic>
        <p:nvPicPr>
          <p:cNvPr id="1026" name="Picture 2" descr="Logo Waterski Vlaanderen Federatie">
            <a:extLst>
              <a:ext uri="{FF2B5EF4-FFF2-40B4-BE49-F238E27FC236}">
                <a16:creationId xmlns:a16="http://schemas.microsoft.com/office/drawing/2014/main" id="{9B87548C-A802-4812-A887-42EECA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" y="120370"/>
            <a:ext cx="1501467" cy="9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3FE2C65-7E90-4EF6-9F59-7BFD0A34512B}"/>
              </a:ext>
            </a:extLst>
          </p:cNvPr>
          <p:cNvGrpSpPr>
            <a:grpSpLocks noChangeAspect="1"/>
          </p:cNvGrpSpPr>
          <p:nvPr/>
        </p:nvGrpSpPr>
        <p:grpSpPr>
          <a:xfrm>
            <a:off x="3097220" y="71020"/>
            <a:ext cx="5603197" cy="1009872"/>
            <a:chOff x="2254928" y="0"/>
            <a:chExt cx="6640497" cy="1196826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6DB89CC-E553-46D3-AE8B-AF497B583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3488923" y="0"/>
              <a:ext cx="4138915" cy="55077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B64BC0C-FF18-489C-BFB2-B04796EA6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16" t="81533" r="11549" b="6138"/>
            <a:stretch/>
          </p:blipFill>
          <p:spPr>
            <a:xfrm>
              <a:off x="2716567" y="819391"/>
              <a:ext cx="5877017" cy="3774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11FE6EA-C4D6-44BC-B9B0-390845BB8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2254928" y="550776"/>
              <a:ext cx="6640497" cy="377435"/>
            </a:xfrm>
            <a:prstGeom prst="rect">
              <a:avLst/>
            </a:prstGeom>
          </p:spPr>
        </p:pic>
      </p:grp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077613F-4F18-46E9-BF16-AF9F2B8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A79A-9381-49E2-9339-2B607ABBED0E}" type="slidenum">
              <a:rPr lang="nl-BE" smtClean="0"/>
              <a:t>9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38A26A-7528-470B-B08F-E193A7E7B415}"/>
              </a:ext>
            </a:extLst>
          </p:cNvPr>
          <p:cNvSpPr/>
          <p:nvPr/>
        </p:nvSpPr>
        <p:spPr>
          <a:xfrm>
            <a:off x="195311" y="1140535"/>
            <a:ext cx="4696286" cy="666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684336C9-7710-4C84-ADA0-9183F9B42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396" y="1145364"/>
            <a:ext cx="2312518" cy="370950"/>
          </a:xfrm>
          <a:prstGeom prst="rect">
            <a:avLst/>
          </a:prstGeom>
        </p:spPr>
      </p:pic>
      <p:grpSp>
        <p:nvGrpSpPr>
          <p:cNvPr id="16" name="Groep 15">
            <a:extLst>
              <a:ext uri="{FF2B5EF4-FFF2-40B4-BE49-F238E27FC236}">
                <a16:creationId xmlns:a16="http://schemas.microsoft.com/office/drawing/2014/main" id="{F5E319F3-4CD4-44E0-9074-3CE619170FF3}"/>
              </a:ext>
            </a:extLst>
          </p:cNvPr>
          <p:cNvGrpSpPr/>
          <p:nvPr/>
        </p:nvGrpSpPr>
        <p:grpSpPr>
          <a:xfrm>
            <a:off x="3097220" y="71020"/>
            <a:ext cx="5656725" cy="1047220"/>
            <a:chOff x="3097220" y="71020"/>
            <a:chExt cx="5656725" cy="1047220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2D551352-5477-465F-A28F-7583BC3AF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1" r="19468" b="80280"/>
            <a:stretch/>
          </p:blipFill>
          <p:spPr>
            <a:xfrm>
              <a:off x="4138455" y="71020"/>
              <a:ext cx="3492383" cy="46474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E47D07-8EF8-4901-9CDC-248D6EF02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5" t="51164" r="5655" b="36507"/>
            <a:stretch/>
          </p:blipFill>
          <p:spPr>
            <a:xfrm>
              <a:off x="3097220" y="535760"/>
              <a:ext cx="5603197" cy="318477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26D29E1-AFDC-46DB-8495-148ADEE1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50753" y="799764"/>
              <a:ext cx="5603192" cy="318476"/>
            </a:xfrm>
            <a:prstGeom prst="rect">
              <a:avLst/>
            </a:prstGeom>
          </p:spPr>
        </p:pic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B7FA5020-32C7-4AE6-9F97-2ADE840D2E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96" y="1465455"/>
            <a:ext cx="3733800" cy="2667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79D2A6E-7E26-40D7-B9BE-0091BEA137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457" y="2052246"/>
            <a:ext cx="1507609" cy="34156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569CCB42-5D58-4549-B828-853B830EB3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6712" y="2458276"/>
            <a:ext cx="7693888" cy="1941448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1D213CA8-A1E4-47E9-88CD-F890B015A9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7446" y="4196507"/>
            <a:ext cx="3930818" cy="259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7153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Breedbeeld</PresentationFormat>
  <Paragraphs>85</Paragraphs>
  <Slides>68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68</vt:i4>
      </vt:variant>
    </vt:vector>
  </HeadingPairs>
  <TitlesOfParts>
    <vt:vector size="72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Christophe Meersschaert</dc:creator>
  <cp:lastModifiedBy>Christophe Meersschaert</cp:lastModifiedBy>
  <cp:revision>3</cp:revision>
  <dcterms:created xsi:type="dcterms:W3CDTF">2021-03-28T09:26:55Z</dcterms:created>
  <dcterms:modified xsi:type="dcterms:W3CDTF">2021-04-14T08:23:04Z</dcterms:modified>
</cp:coreProperties>
</file>